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85" r:id="rId6"/>
    <p:sldId id="290" r:id="rId7"/>
    <p:sldId id="292" r:id="rId8"/>
    <p:sldId id="294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295" r:id="rId22"/>
    <p:sldId id="308" r:id="rId23"/>
    <p:sldId id="309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41" r:id="rId55"/>
    <p:sldId id="356" r:id="rId56"/>
    <p:sldId id="342" r:id="rId57"/>
    <p:sldId id="344" r:id="rId58"/>
    <p:sldId id="343" r:id="rId59"/>
    <p:sldId id="345" r:id="rId60"/>
    <p:sldId id="347" r:id="rId61"/>
    <p:sldId id="346" r:id="rId62"/>
    <p:sldId id="349" r:id="rId63"/>
    <p:sldId id="350" r:id="rId64"/>
    <p:sldId id="351" r:id="rId65"/>
    <p:sldId id="352" r:id="rId66"/>
    <p:sldId id="353" r:id="rId67"/>
    <p:sldId id="355" r:id="rId68"/>
    <p:sldId id="354" r:id="rId6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876" y="5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24575,'0'803'0,"-2"-778"0,-8 51 0,5-50 0,-2 48 0,-4 49 0,0 8 0,11-105-1365,0-3-5461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24575,'-2'205'0,"4"217"0,9-307 0,1 30 0,-1-3 0,0-11 0,-10-117-341,0 1 0,2-1-1,5 21 1,-4-21-6485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24575,'-18'512'0,"12"-26"-23,7-303-1319,-1-164-5484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24575,'0'1029'-1365,"0"-1010"-5461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24575,'17'677'0,"-11"-325"-523,-6-300-319,-1-24-5984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24575,'-2'31'0,"-7"45"0,-2 20 0,9 413 64,4-262-1493,-2-228-5397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24575,'0'27'0,"17"454"0,-14-458 0,22 330 0,-26-232-1365,1-103-5461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24575,'0'586'0,"12"-447"0,0-3 0,-13 52-1365,1-170-5461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24575,'-12'281'0,"1"14"0,11 221-1365,0-497-5461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8:23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2384 243 24575,'-1'2'0,"1"-1"0,-1 1 0,1-1 0,-1 1 0,1-1 0,-1 0 0,0 1 0,1-1 0,-1 0 0,0 1 0,0-1 0,0 0 0,0 0 0,0 0 0,0 0 0,-1 0 0,1 0 0,-2 1 0,-29 18 0,20-14 0,-158 90 0,139-81 0,-1-2 0,-1-1 0,-55 12 0,-51 3 0,-119 29 0,204-43 0,-2-1 0,1-4 0,-72 3 0,-170-15 0,244-1 0,0-3 0,-97-26 0,105 18 0,1-1 0,1-3 0,-76-47 0,-13-5 0,125 66 0,1 1 0,-1-1 0,1 0 0,0 0 0,0 0 0,0-1 0,1 0 0,0 0 0,1-1 0,0 1 0,0-1 0,-4-10 0,2 5 0,-1 1 0,0-1 0,-12-14 0,-93-104 0,111 131 0,1 0 0,0-1 0,-1 1 0,1-1 0,-1 1 0,1 0 0,0-1 0,-1 1 0,1-1 0,0 1 0,-1-1 0,1 0 0,0 1 0,0-1 0,0 1 0,-1-1 0,1 1 0,0-1 0,0 0 0,0 1 0,0-1 0,0 1 0,0-1 0,0 0 0,0 1 0,0-1 0,0 1 0,1-1 0,-1 0 0,0 1 0,0-1 0,1 1 0,-1-1 0,1 0 0,22-7 0,46 8 0,-57 1 0,171 1 0,-233-3 0,-1-2 0,-57-11 0,105 13 0,-1 1 0,0-1 0,0 1 0,1-1 0,-1 1 0,0 1 0,0-1 0,1 0 0,-1 1 0,0 0 0,1-1 0,-1 1 0,1 1 0,-1-1 0,1 1 0,-1-1 0,1 1 0,0 0 0,-4 3 0,2 1 0,0-1 0,0 1 0,1 0 0,0 0 0,0 0 0,0 1 0,1-1 0,0 1 0,-2 7 0,1-5 0,-7 22 0,-2-1 0,-19 32 0,19-32-1365,10-15-5461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1:19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2 673 24575,'-1'-79'0,"3"-88"0,-1 160 0,0 1 0,1 0 0,-1 0 0,1 0 0,1 0 0,-1 0 0,1 0 0,0 0 0,0 1 0,1 0 0,0 0 0,0 0 0,0 0 0,0 0 0,1 1 0,-1 0 0,1 0 0,1 0 0,6-4 0,13-7 0,1 2 0,0 0 0,30-8 0,-12 3 0,-12 8 0,0 1 0,0 1 0,1 2 0,54-4 0,-16 2 0,13 2 0,143 5 0,-91 4 0,-75-1 0,98 14 0,-7 17 0,-19-3 0,-37-16 0,-50-9 0,56 14 0,-57-11 0,-1-1 0,1-3 0,0-2 0,74-5 0,-16 0 0,-15 6 0,-48-1 0,0-2 0,1-1 0,40-7 0,-68 5 0,1-1 0,-1 0 0,0-1 0,0 0 0,0-1 0,-1 0 0,18-13 0,5-7 0,34-33 0,-41 34 0,0 1 0,37-23 0,-24 15 0,-38 27 0,1 1 0,0 0 0,0 1 0,0-1 0,1 1 0,0-1 0,-1 1 0,1 1 0,0-1 0,0 1 0,0 0 0,0 0 0,1 0 0,-1 1 0,1-1 0,-1 1 0,1 1 0,5-1 0,-8 2 0,0 0 0,-1 0 0,1 0 0,0 0 0,-1 1 0,1-1 0,-1 1 0,0 0 0,1 0 0,-1 0 0,0 0 0,0 0 0,0 0 0,1 3 0,28 39 0,-22-30 0,8 8 0,0-1 0,1-1 0,1 0 0,1-2 0,1 0 0,1-1 0,0-1 0,1-2 0,0 0 0,1-1 0,49 18 0,-29-19 0,1-2 0,0-3 0,50 3 0,-43-4 0,351 50 0,-254-37 0,5 3 0,203 1 0,-315-22 0,0 3 0,59 13 0,-57-9 0,0-1 0,51 1 0,-87-9 0,0 1 0,0 1 0,0-1 0,-1 2 0,1-1 0,0 1 0,0 0 0,-1 0 0,1 1 0,-1 0 0,9 5 0,-12-5 0,0 1 0,0-1 0,-1 1 0,1-1 0,-1 1 0,0 0 0,0 1 0,0-1 0,0 0 0,-1 1 0,0-1 0,0 1 0,0 0 0,0 0 0,-1 0 0,0 0 0,0 0 0,0 8 0,1 7-1365,-1-2-5461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1:23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560 72 24575,'-60'-17'0,"-29"-5"0,-36-6 0,111 26 0,1 1 0,-1 0 0,0 1 0,0 0 0,1 1 0,-1 1 0,-14 3 0,18-2 0,1 0 0,0 1 0,0 0 0,1 1 0,-1-1 0,1 2 0,0-1 0,0 1 0,1 0 0,0 1 0,0 0 0,0 0 0,1 0 0,0 1 0,0 0 0,1 0 0,0 0 0,1 1 0,0 0 0,0 0 0,0 0 0,2 0 0,-1 0 0,1 1 0,0-1 0,1 1 0,0 0 0,0-1 0,1 1 0,2 14 0,-2-22 0,1 1 0,-1-1 0,1 0 0,-1 1 0,1-1 0,0 0 0,0 1 0,0-1 0,0 0 0,1 0 0,-1 0 0,0 0 0,1 0 0,0 0 0,-1 0 0,1-1 0,0 1 0,2 1 0,1 0 0,0 0 0,0 0 0,0-1 0,0 0 0,0 0 0,1 0 0,9 2 0,7-1 0,1-1 0,0 0 0,24-3 0,-34 1 0,90 1 0,83-4 0,-183 2 0,0 0 0,1 1 0,-1-2 0,0 1 0,0 0 0,0 0 0,0-1 0,-1 0 0,1 1 0,0-1 0,-1 0 0,1-1 0,-1 1 0,0 0 0,1-1 0,-1 1 0,0-1 0,-1 1 0,1-1 0,0 0 0,-1 0 0,0 0 0,1 0 0,-1 0 0,0 0 0,-1 0 0,1-1 0,0-5 0,2-12 0,-1 0 0,0 0 0,-3-28 0,0 31 0,1 6 0,-1 7 0,1-1 0,-1 1 0,1-1 0,1 1 0,-1-1 0,1 0 0,0 1 0,0 0 0,1-1 0,-1 1 0,1 0 0,4-8 0,-6 13 0,1 1 0,-1-1 0,1 0 0,-1 0 0,1 1 0,-1-1 0,0 1 0,1-1 0,-1 0 0,1 1 0,-1-1 0,0 1 0,0-1 0,1 1 0,-1-1 0,0 1 0,0-1 0,1 1 0,-1-1 0,0 1 0,0-1 0,0 1 0,0-1 0,0 1 0,0-1 0,0 1 0,0 0 0,0-1 0,0 1 0,0-1 0,0 1 0,2 24 0,0 495 0,-4-253 0,2-259-227,-1 0-1,0 0 1,0 0-1,0 0 1,-4 9-1,0-3-6598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24575,'-1'99'0,"-1"32"0,6-1 0,26 167 0,-18-169 0,-9-85 0,9 53 0,-8-65-448,-1-1-1,-1 54 0,-2-83 430,0 18-6807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1:19.8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2 673 24575,'-1'-79'0,"3"-88"0,-1 160 0,0 1 0,1 0 0,-1 0 0,1 0 0,1 0 0,-1 0 0,1 0 0,0 0 0,0 1 0,1 0 0,0 0 0,0 0 0,0 0 0,0 0 0,1 1 0,-1 0 0,1 0 0,1 0 0,6-4 0,13-7 0,1 2 0,0 0 0,30-8 0,-12 3 0,-12 8 0,0 1 0,0 1 0,1 2 0,54-4 0,-16 2 0,13 2 0,143 5 0,-91 4 0,-75-1 0,98 14 0,-7 17 0,-19-3 0,-37-16 0,-50-9 0,56 14 0,-57-11 0,-1-1 0,1-3 0,0-2 0,74-5 0,-16 0 0,-15 6 0,-48-1 0,0-2 0,1-1 0,40-7 0,-68 5 0,1-1 0,-1 0 0,0-1 0,0 0 0,0-1 0,-1 0 0,18-13 0,5-7 0,34-33 0,-41 34 0,0 1 0,37-23 0,-24 15 0,-38 27 0,1 1 0,0 0 0,0 1 0,0-1 0,1 1 0,0-1 0,-1 1 0,1 1 0,0-1 0,0 1 0,0 0 0,0 0 0,1 0 0,-1 1 0,1-1 0,-1 1 0,1 1 0,5-1 0,-8 2 0,0 0 0,-1 0 0,1 0 0,0 0 0,-1 1 0,1-1 0,-1 1 0,0 0 0,1 0 0,-1 0 0,0 0 0,0 0 0,0 0 0,1 3 0,28 39 0,-22-30 0,8 8 0,0-1 0,1-1 0,1 0 0,1-2 0,1 0 0,1-1 0,0-1 0,1-2 0,0 0 0,1-1 0,49 18 0,-29-19 0,1-2 0,0-3 0,50 3 0,-43-4 0,351 50 0,-254-37 0,5 3 0,203 1 0,-315-22 0,0 3 0,59 13 0,-57-9 0,0-1 0,51 1 0,-87-9 0,0 1 0,0 1 0,0-1 0,-1 2 0,1-1 0,0 1 0,0 0 0,-1 0 0,1 1 0,-1 0 0,9 5 0,-12-5 0,0 1 0,0-1 0,-1 1 0,1-1 0,-1 1 0,0 0 0,0 1 0,0-1 0,0 0 0,-1 1 0,0-1 0,0 1 0,0 0 0,0 0 0,-1 0 0,0 0 0,0 0 0,0 8 0,1 7-1365,-1-2-5461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1:23.6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560 72 24575,'-60'-17'0,"-29"-5"0,-36-6 0,111 26 0,1 1 0,-1 0 0,0 1 0,0 0 0,1 1 0,-1 1 0,-14 3 0,18-2 0,1 0 0,0 1 0,0 0 0,1 1 0,-1-1 0,1 2 0,0-1 0,0 1 0,1 0 0,0 1 0,0 0 0,0 0 0,1 0 0,0 1 0,0 0 0,1 0 0,0 0 0,1 1 0,0 0 0,0 0 0,0 0 0,2 0 0,-1 0 0,1 1 0,0-1 0,1 1 0,0 0 0,0-1 0,1 1 0,2 14 0,-2-22 0,1 1 0,-1-1 0,1 0 0,-1 1 0,1-1 0,0 0 0,0 1 0,0-1 0,0 0 0,1 0 0,-1 0 0,0 0 0,1 0 0,0 0 0,-1 0 0,1-1 0,0 1 0,2 1 0,1 0 0,0 0 0,0 0 0,0-1 0,0 0 0,0 0 0,1 0 0,9 2 0,7-1 0,1-1 0,0 0 0,24-3 0,-34 1 0,90 1 0,83-4 0,-183 2 0,0 0 0,1 1 0,-1-2 0,0 1 0,0 0 0,0 0 0,0-1 0,-1 0 0,1 1 0,0-1 0,-1 0 0,1-1 0,-1 1 0,0 0 0,1-1 0,-1 1 0,0-1 0,-1 1 0,1-1 0,0 0 0,-1 0 0,0 0 0,1 0 0,-1 0 0,0 0 0,-1 0 0,1-1 0,0-5 0,2-12 0,-1 0 0,0 0 0,-3-28 0,0 31 0,1 6 0,-1 7 0,1-1 0,-1 1 0,1-1 0,1 1 0,-1-1 0,1 0 0,0 1 0,0 0 0,1-1 0,-1 1 0,1 0 0,4-8 0,-6 13 0,1 1 0,-1-1 0,1 0 0,-1 0 0,1 1 0,-1-1 0,0 1 0,1-1 0,-1 0 0,1 1 0,-1-1 0,0 1 0,0-1 0,1 1 0,-1-1 0,0 1 0,0-1 0,1 1 0,-1-1 0,0 1 0,0-1 0,0 1 0,0-1 0,0 1 0,0-1 0,0 1 0,0 0 0,0-1 0,0 1 0,0-1 0,0 1 0,2 24 0,0 495 0,-4-253 0,2-259-227,-1 0-1,0 0 1,0 0-1,0 0 1,-4 9-1,0-3-6598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1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2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4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24575,'0'1040'-1365,"0"-1017"-5461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9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3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4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6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7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9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24575,'-1'80'0,"-1"24"0,5 0 0,26 166 0,-8-120 0,3 14 0,-8-39 0,-3-14 0,-9-82-682,1 59-1,-5-68-6143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2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8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5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24575,'11'128'0,"0"-12"0,9 285 0,-17-335 0,10 94 0,-3-94-82,-1-15-559,4 99-1,-14-131-6184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1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2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4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9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24575,'0'1182'-1365,"0"-1162"-5461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3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4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6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7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9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2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24575,'3'3'0,"-1"1"0,1-1 0,-1 1 0,0 0 0,0 0 0,-1-1 0,1 1 0,-1 0 0,1 1 0,-1-1 0,-1 0 0,1 0 0,0 5 0,0 65 0,-1-49 0,-2 131 0,3 128 0,3-252 0,15 60 0,-12-65 0,-2 0 0,0 1 0,1 40 0,6 90 0,-2-64 0,6 8-1365,-14-82-5461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8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5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1.06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310 0 24575,'2'33'0,"1"-1"0,14 60 0,-9-58 0,-2 1 0,3 43 0,-8-53 0,-1-1 0,-2 1 0,0-1 0,-2 0 0,0 0 0,-1 0 0,-2-1 0,-1 1 0,0-2 0,-2 1 0,0-1 0,-2 0 0,0-1 0,-30 38 0,33-48-85,0-1 0,0 0-1,-1 0 1,0-1 0,-1 0-1,0-1 1,0 0 0,-1-1-1,0 0 1,0-1 0,0-1-1,-1 0 1,0 0 0,0-1-1,-27 4 1,17-3-6741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2.01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1277 0 24575,'11'166'0,"0"-9"0,-8-34 0,-6 0 0,-5 0 0,-5 0 0,-32 131 0,19-157 0,-4-1 0,-5-1 0,-3-2 0,-5-1 0,-99 157 0,67-131 0,-79 111 0,130-197 0,-2-1 0,0-2 0,-3-1 0,-55 44 0,67-61 12,-1 0 0,-1-1 0,1-1 0,-2-1 0,1-1 0,-1-1 0,0 0 0,0-1 0,-40 3 0,0-4-507,0-3 0,-68-7 0,107 4-6331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2.96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2189 0 24575,'3'4'0,"0"1"0,0 0 0,0-1 0,-1 1 0,0 0 0,0 0 0,0 1 0,-1-1 0,2 7 0,4 13 0,49 162 0,-8 2 0,40 329 0,-56-178 0,-19 575 0,-16-876 0,-2 0 0,-2-1 0,-1 0 0,-2-1 0,-1 0 0,-3 0 0,0-1 0,-3-1 0,-1-1 0,-24 36 0,-18 17 0,-4-3 0,-106 109 0,100-124 0,-3-2 0,-3-4 0,-3-3 0,-155 89 0,183-120 0,-368 197 0,353-196 0,0-3 0,-2-3 0,-1-4 0,-114 21 0,-340 16 0,503-54-1365,4-2-5461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4.0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3901 0 24575,'1'18'0,"2"0"0,0 0 0,2-1 0,0 1 0,0-1 0,2 0 0,10 20 0,12 34 0,20 86 0,-7 1 0,29 213 0,-6 333 0,-52-461 0,-24 295 0,-3-420 0,-57 225 0,-65 100 0,103-340 0,-98 270 0,105-309 0,-4 0 0,-2-2 0,-63 89 0,74-124 0,-1-1 0,-2-1 0,-1-1 0,0-1 0,-48 31 0,-153 80 0,116-72 0,-328 172 0,311-175 0,-203 63 0,135-70 0,-2-9 0,-2-9 0,-1-8 0,-230-1 0,-111 16 0,480-32 0,-1-4 0,0-2 0,0-2 0,-67-9 0,124 8-97,0-1-1,0 0 1,1 0-1,-1 0 1,0 0-1,0-1 1,1 0-1,-1 0 1,1 0-1,0 0 1,0-1-1,0 0 0,-4-3 1,-3-6-6729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24575,'0'803'0,"-2"-778"0,-8 51 0,5-50 0,-2 48 0,-4 49 0,0 8 0,11-105-1365,0-3-5461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5.21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4929 1 24575,'31'73'0,"-3"2"0,-3 1 0,26 141 0,-35-140 0,194 1052 0,-165-783 0,1 584 0,-49-793 0,-6-1 0,-6 0 0,-6-1 0,-5-1 0,-7-1 0,-63 166 0,60-216 0,-2-3 0,-72 111 0,-118 137 0,134-198 0,29-37 0,-243 310 0,267-359 0,-2-1 0,-1-2 0,-3-2 0,-1-2 0,-1-3 0,-82 43 0,-311 111 0,87-42 0,-185 136 0,216-106 0,268-146 0,-1-4 0,-2-1 0,0-4 0,-1-2 0,-1-2 0,-1-4 0,-79 8 0,-62-9 0,-359-26 0,-199-72 0,729 82 0,0-1 0,-36-11 0,67 15-72,-1 1 1,1 0-1,0-1 0,0 1 0,0-1 0,0 0 0,0 1 0,0-1 1,0 0-1,0 1 0,0-1 0,1 0 0,-1 0 0,0 0 0,0 0 1,1 0-1,-1 0 0,0-1 0,-3-8-6754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6.54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6519 0 24575,'0'4'0,"1"0"0,0 0 0,0 0 0,1 0 0,-1 0 0,1 0 0,0-1 0,0 1 0,0-1 0,4 6 0,4 6 0,100 178 0,-9 4 0,93 259 0,95 432 0,-114-303 0,-140-428 0,27 294 0,-56 742 0,-127-5 0,85-968 0,-74 256 0,78-373 0,-4-1 0,-5-2 0,-4-2 0,-91 147 0,86-170-19,-3-2-1,-3-3 0,-3-2 0,-3-2 1,-3-4-1,-98 74 0,62-67-129,-3-4-1,-211 96 1,132-86 28,-206 55 1,110-50 120,-624 201 0,604-163 0,-131 47 0,331-133 0,-1-5 0,-146 22 0,-252-17 347,321-27-107,-264 41 0,369-33-240,-243 34 0,277-45 0,0-1 0,0-2 0,0-2 0,0-1 0,0-3 0,-52-14 0,-321-129 0,33 10 0,2 38-1365,355 97-5461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8.09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8164 0 24575,'1'9'0,"1"-1"0,0 1 0,1-1 0,-1 0 0,2 0 0,-1 0 0,1 0 0,0-1 0,0 0 0,8 10 0,5 11 0,549 905 0,-230-388 0,-138-203-136,-14 9 0,-17 8 0,165 511 0,-228-529 68,61 360 0,-130-487 75,-9 1 0,-10 0-1,-11 218 1,-22-118 29,-13-2 1,-128 552-1,117-723 113,-7-2 1,-5-2-1,-92 169 0,-249 363-243,314-542 135,-253 367-41,275-422 0,-3-2 0,-3-3 0,-3-3 0,-107 81 0,44-57 0,-252 129 0,-169 33 0,-119 2-330,458-190 188,-271 46 1,62-47 141,-220 43 0,529-80 0,2 5 0,0 5 0,-167 79 0,132-34-1,-218 162 1,222-142-2,-173 93 0,261-166 16,-1-2-1,-1-3 0,-1-2 1,0-2-1,-2-3 0,0-2 1,-71 6-1,52-15 167,1-4 0,-119-13 0,-149-41-241,248 37 93,-78-14-53,-630-99-420,-8 63 95,656 73 648,109-2-133,-1-2-1,-69-7 1,110 4-320,0-1-1,0 0 0,0 0 0,0-1 1,0 0-1,0 0 0,0 0 1,-6-6-1,-23-15-6674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0.13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8883 0 24575,'140'320'0,"-37"-78"0,258 450-308,42-24-148,-232-389 390,241 456 40,-79 38 1,-126-132 25,-57 14 0,89 1236 0,-214-1624 220,-11 1 0,-12 0 1,-43 351-1,-68 75-220,76-545 0,-6-1 0,-91 222 0,95-295 0,-3-2 0,-3-2 0,-68 88 0,-169 179 0,217-267 0,-678 740 0,675-749 0,-98 74 0,120-106 0,-1-2 0,-1-2 0,-92 40 0,3-21 0,-231 48 0,85-27 0,-278 113 0,145-42 0,-7-32 0,252-80 0,0-7 0,-182-4 0,-330-39 0,440 12 0,119 10 0,-1 6 0,1 5 0,0 4 0,-194 48 0,-527 99 0,479-124 0,-84 11 0,7 36 0,363-57 0,2 2 0,1 4 0,-86 50 0,-45 19 0,63-37 0,-158 94 0,235-117 0,2 3 0,2 2 0,2 3 0,-82 86 0,129-122 0,-1-1 0,0-1 0,-1 0 0,0 0 0,0-2 0,-1 1 0,0-2 0,-1 0 0,0-1 0,0 0 0,0-1 0,-1-1 0,-18 3 0,-29 2 0,-1-2 0,1-4 0,-67-4 0,41 0 0,-429-1 0,513 2 0,1 0 0,0 0 0,0-1 0,0 1 0,-1-1 0,1 0 0,0 0 0,0 0 0,0-1 0,0 1 0,1-1 0,-1 0 0,0 0 0,1 0 0,-1-1 0,1 1 0,0-1 0,0 0 0,0 0 0,0 0 0,-4-6 0,4 4 0,1 0 0,0 1 0,0-1 0,1 0 0,-1 0 0,1 0 0,0 0 0,1 0 0,-1 0 0,1-1 0,0 1 0,0 0 0,0 0 0,1 0 0,0 0 0,0 0 0,0 0 0,3-6 0,28-62-1365,10-4-5461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1.72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2356 1 24575,'6'12'0,"2"0"0,0-1 0,0 0 0,17 18 0,-4-4 0,543 615-280,44 52-29,33 169 309,-83 58 0,-273-365 0,-223-411 0,-6 2 0,38 157 0,-59-147 0,14 166 0,-8 157 0,-14 935-1645,-41-1150 1675,-11-1-1,-81 350 0,69-443-29,-276 1103 0,162-843 0,116-351 0,-3-1 0,-4-2 0,-66 90 0,-480 532 2133,559-665-2120,-54 56-13,-3-5 0,-5-3 0,-171 117 0,-134 65 0,-166 113 0,397-261 0,-327 168 0,423-249 0,-265 131 0,256-120 0,2 3 0,-82 67 0,-62 83 0,10-10 0,161-148 0,-1-2 0,-83 45 0,56-41 0,-1-4 0,-146 48 0,222-85-41,0 1 0,0 0-1,1-1 1,-1 1-1,0-1 1,0 1 0,0-1-1,1 0 1,-1 0 0,0 0-1,0 0 1,0 0-1,0 0 1,1-1 0,-1 1-1,0 0 1,0-1 0,0 1-1,1-1 1,-1 0-1,0 0 1,1 0 0,-1 0-1,1 0 1,-1 0 0,1 0-1,-1 0 1,1 0-1,0-1 1,0 1 0,-1-1-1,0-1 1,-15-28-6785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3.13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810 0 24575,'1'9'0,"1"-1"0,-1 1 0,1-1 0,1 0 0,-1 0 0,1 0 0,1 0 0,4 8 0,8 20 0,440 1025-772,336 421 618,-233-506 29,-469-793 94,-9 3-1,-8 4 1,76 306 0,-85-181-248,30 414 1,-62 331-279,-48-698 545,-16-1 0,-15-1 0,-112 420 1,155-762-9,-152 590-177,-33-15 1069,139-473-513,-5-2 1,-118 187 0,-176 197 400,220-324-917,100-138 157,-207 279 0,167-235 0,-130 122 0,107-123 0,-198 188 0,64-61 0,187-178 0,-2-2 0,-1-2 0,-1-2 0,-53 23 0,-72 21 0,-86 40 0,211-92-1365,27-14-5461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4.47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1314 0 24575,'258'507'-331,"383"777"-1038,411 1017-230,-563-1050 1625,-418-1021-106,-10 4-1,-10 2 0,33 382 1,-68-224 60,-17-1 0,-94 714 1,-61-336 19,104-590 0,-8-3 0,-97 199 0,1-77 1100,-13-6 0,-282 368 1,119-271-936,-30-30-23,68-71-96,206-200-46,-602 572 0,669-645 0,-262 230 0,229-194 0,2 3 0,-85 119 0,37-11 0,-16 22 0,94-154 0,-2-2 0,-1 0 0,-47 42 0,70-70 22,0-1-1,1 1 0,-1 0 1,0-1-1,0 1 0,0-1 1,0 0-1,0 0 0,0 0 1,-1 0-1,1 0 0,0 0 1,-1 0-1,1-1 0,-4 1 1,5-1-91,-1-1 1,1 0 0,0 0 0,-1 0-1,1 1 1,0-1 0,0-1-1,0 1 1,0 0 0,0 0 0,0 0-1,0 0 1,0-1 0,0 1 0,0 0-1,1-1 1,-1 1 0,1-1 0,-1 1-1,1-1 1,-1 1 0,1-1-1,0 1 1,0-3 0,-10-45-6758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5.80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1298 1 24575,'145'288'-3,"212"434"-712,320 845-784,-77 34-1431,-192-372 2591,-300-837-212,69 480 0,-110-19 443,-78-3 50,-1-625 323,-10-1-1,-9 0 0,-11-3 1,-104 328-1,61-301 1486,-189 379 1,201-491-1368,-6-2 1,-5-5-1,-6-3 1,-116 124-1,-241 183-367,-8 10-18,317-289 2,-219 229 0,280-310 0,-2-4 0,-176 116 0,51-76 0,126-70 0,-98 64 0,80-26 0,72-55 0,-1-2 0,-1 0 0,-52 28 0,76-47 2,0 0-1,0 0 1,0-1-1,0 1 1,0-1-1,0 1 1,0-1-1,-1 0 1,1 0-1,0 0 1,0 0-1,-1 0 1,1-1-1,0 1 1,0-1-1,0 1 1,0-1-1,0 0 1,0 1-1,0-1 1,0 0-1,0-1 1,0 1-1,-2-2 1,-4-3-137,1-1 1,-1 0 0,-11-16 0,5 7-732,-43-45-5960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8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24575,'26'11'0,"-1"1"0,0 2 0,0 0 0,-2 2 0,0 1 0,22 20 0,1-1 0,492 408 0,-465-382 0,115 74 0,91 33 0,-205-125 0,12 7 0,2-4 0,130 50 0,1249 462 0,-114-38 0,86 36 0,-190-52 0,20-69 0,-474-168 0,-267-56 0,-361-134 0,-26-10 0,-132-65-118,-7-2 56,0-1 0,1 1-1,-1 0 1,0-1 0,0 1-1,0 0 1,0 0-1,0 1 1,0-1 0,0 0-1,0 1 1,0-1 0,0 1-1,-1-1 1,1 1-1,-1 0 1,1 0 0,-1 0-1,2 2 1,-6 4-6764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1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24575,'51'46'0,"3"-4"0,1-1 0,61 33 0,-57-37 0,1251 705 0,-117-232 0,-970-422 0,216 73 0,239 100 0,9 41 0,-409-163 0,-66-31 0,-100-47 84,31 13-1533,-129-68-5377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24575,'0'1138'-1365,"0"-1119"-5461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24575,'3'2'0,"0"-1"0,0 1 0,0 0 0,0 0 0,0 0 0,-1 0 0,1 0 0,-1 0 0,1 1 0,-1-1 0,0 1 0,3 5 0,2 0 0,88 103 0,85 91 0,783 688 0,-605-579 0,-223-179 113,-95-89-852,63 53 0,-82-81-6087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1.5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24575,'1'4'0,"-1"-1"0,1 1 0,1 0 0,-1-1 0,0 1 0,1-1 0,0 0 0,0 0 0,0 1 0,3 3 0,3 5 0,198 288 0,-78-120 0,519 817 0,-327-445 0,45 72 0,-318-547 0,-2 2 0,-5 1 0,48 134 0,182 571 0,-194-608 0,-69-162-1365,-2-1-5461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2.8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24575,'0'5'0,"1"0"0,0 0 0,0 0 0,1 0 0,0-1 0,0 1 0,0 0 0,0-1 0,1 1 0,5 6 0,36 45 0,-33-43 0,77 82 0,126 104 0,-123-117 0,1170 947 0,-163-250 0,-478-321 0,-51 11 0,-323-257 0,106 86 0,91 20 0,-347-254 0,169 81 98,-187-107-586,-3 3 1,77 54-1,-131-79-6338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4.1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 24575,'182'-13'0,"-41"1"0,1135 12-466,-2 108-254,-1171-96 720,1169 118 0,-83 4 988,-530-75-779,-170-22-220,273-1 11,-698-36 0,246-14 0,-165 5-1365,-125 9-5461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0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24575,'92'0'0,"706"9"0,-7 63 0,-160 61 0,-220-40 0,-5-33 0,-51-10 0,-270-33 0,0 3 0,91 36 0,-16 1 0,109 44 0,-225-81-682,55 33-1,-77-38-6143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5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24575,'29'-1'0,"1"2"0,-1 1 0,0 2 0,-1 1 0,1 0 0,38 14 0,400 130 0,-436-141 67,59 6 0,4 1-1566,-60-7-5327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2406 24575,'47'-41'0,"1"2"0,2 3 0,2 1 0,62-31 0,-49 29 0,1736-949-654,-637 383 534,-915 471 109,264-111-47,-392 197 296,1 6-1,176-35 0,-204 62-648,-1 4-1,156 4 1,-227 6-6415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7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2962 24575,'1'-7'0,"1"1"0,0-1 0,0 1 0,0 0 0,1 0 0,0 0 0,0 0 0,0 0 0,1 1 0,0-1 0,0 1 0,0 0 0,6-5 0,5-7 0,345-373 0,-185 212 0,103-127 0,86-89 0,-271 307 0,4 4 0,151-98 0,-221 161 0,-1-1 0,0-2 0,-2 0 0,-1-1 0,0-2 0,32-49 0,89-183 0,-59 97 0,-53 97 44,-3-2 0,36-119-1,-41 108-791,56-120 0,-70 178-6078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29.3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3682 24575,'8'-9'0,"0"-1"0,0 1 0,1 0 0,0 1 0,0 0 0,1 0 0,0 1 0,11-6 0,93-43 0,-83 42 0,86-34 0,1 4 0,233-53 0,257 5 0,-443 80 0,0 7 0,223 22 0,284-4 0,-427-16 0,-159 3 0,190-6 0,-230 1 0,-1-1 0,0-2 0,0-3 0,47-17 0,349-155 0,-220 88 0,-118 50 0,-3-3 0,-1-5 0,97-71 0,-142 86 0,146-105 0,274-147 0,-155 144 0,12-6 0,-289 128 0,-1-1 0,-2-3 0,44-38 0,101-108 0,-21 20 0,-67 61 0,-5-3 0,81-112 0,-159 193 0,53-59 0,3 3 0,104-82 0,-57 53 0,-57 49 0,2 2 0,1 3 0,3 3 0,115-58 0,-133 77 0,64-44 0,-72 41 0,2 2 0,48-21 0,-54 30-341,-2-2 0,0-1-1,45-34 1,-64 42-6485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0.9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5538 24575,'0'-9'0,"0"-1"0,0 1 0,1 0 0,0 0 0,1 0 0,0 0 0,0 0 0,1 0 0,0 0 0,0 0 0,1 1 0,0 0 0,1 0 0,0 0 0,11-14 0,42-41 0,2 4 0,132-101 0,-47 42 0,818-730 0,-755 669 0,313-349 0,-462 456 0,-17 18 0,3 3 0,2 1 0,69-57 0,157-130 0,-205 174 0,4 5 0,2 2 0,124-69 0,-79 52 0,-42 29 0,90-36 0,-101 50 0,-1-2 0,99-66 0,-53 24 0,183-89 0,-234 132 0,142-81 0,119-58 0,561-280 0,-865 440 0,39-22 0,-3-2 0,-1-2 0,-1-3 0,-2-2 0,-2-2 0,-2-2 0,-3-2 0,-1-2 0,47-74 0,23-63 0,11-17 0,-13 60 0,-48 66 0,-44 58-455,0 0 0,27-22 0,-30 30-6371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24575,'-36'541'0,"26"-403"0,9 169 0,4-130 0,-3-69-1365,0-89-5461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2.3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5431 24575,'2'-3'0,"1"1"0,-1-1 0,1 1 0,-1-1 0,1 1 0,0 0 0,0 0 0,0 0 0,0 0 0,1 1 0,-1 0 0,5-2 0,-4 1 0,45-17 0,95-24 0,-50 18 0,443-155 0,-402 125 0,241-136 0,-114 29 0,188-108 0,-314 198 0,254-155 0,-293 152 0,154-157 0,-208 190 0,56-61 0,-6-3 0,127-186 0,118-265 0,174-443 0,-287 473 0,-115 264 0,72-159 0,-167 386 0,-1-1 0,-2-1 0,-1 0 0,-2 0 0,4-46 0,20-138-1365,-23 178-5461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3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3402 4041 24575,'-2'-12'0,"0"1"0,0-1 0,-1 0 0,-1 1 0,0 0 0,-1 0 0,-8-15 0,3 6 0,-43-87 0,-4 3 0,-119-160 0,-176-165 0,-83-38 0,300 326 0,-79-78 0,-145-158 0,-15-31 0,-71-82 0,281 299 0,-360-448 0,464 571-1365,52 58-5461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4.7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2638 1579 24575,'-174'-159'0,"-259"-181"0,204 167 0,25 23 0,-325-180 0,391 261 0,-178-60 0,146 62 0,-259-89-1365,413 151-5461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6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6991 2195 24575,'-29'-25'0,"0"1"0,-1 1 0,-2 2 0,-33-17 0,26 15 0,-872-429 0,646 338 0,-305-88 0,538 192 0,-737-184 0,108 47 0,7 1 0,168 73 0,-223-49 0,-81-91 0,566 136 0,71 21 0,123 46 0,-216-78 0,198 68 0,2-2 0,0-3 0,-44-30 0,63 41-1365,17 13-5461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7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5838 4471 24575,'-1'-14'0,"-1"-1"0,0 1 0,0 0 0,-2 1 0,0-1 0,-8-20 0,-43-81 0,33 74 0,-194-481 0,78 168 0,69 191 0,-103-224 0,130 315 0,-88-117 0,70 107 0,-32-38 0,-6 4 0,-125-115 0,167 176 0,-1 2 0,-3 2 0,-104-66 0,76 66 0,-2 3 0,-148-55 0,-553-143 0,54 17 0,283 54 0,267 99 0,-155-70 0,-365-216 0,571 289 0,-147-56 0,197 90-1365,68 31-5461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39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5790 5947 24575,'-1'-16'0,"-1"1"0,0-1 0,-1 1 0,-10-30 0,3 10 0,-38-138 0,-209-893 0,235 941 0,-60-280 0,62 326 0,-4 2 0,-4 0 0,-38-76 0,57 133 0,-2 1 0,0-1 0,-1 2 0,-1 0 0,-1 0 0,-1 1 0,0 1 0,-29-24 0,-11-2 0,-3 2 0,-1 2 0,-1 4 0,-2 1 0,-2 4 0,-107-34 0,78 32 0,-557-155 0,282 93 0,277 63 0,-170-82 0,197 80 0,-421-228 0,357 183 0,-202-159 0,62 3 0,9-11 0,-263-323 0,196 226 0,93 106 0,92 78 0,-151-151 0,272 280-1365,13 13-5461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0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 24575,'27'60'0,"-4"2"0,31 121 0,-17-47 0,-4-33 0,36 133 0,-60-194 0,-1-1 0,-2 1 0,0 79 0,-8-67 0,-10 65 0,8-96 0,-1-1 0,0 0 0,-2 0 0,-1-1 0,-18 35 0,12-30 0,-95 165 0,91-165 0,0 0 0,-2-1 0,0-1 0,-45 40 0,60-60-136,-1 0-1,0 0 1,0 0-1,0-1 1,0 0-1,-1 0 1,1-1-1,-1 1 0,-11 1 1,0-1-6690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1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0 24575,'8'2'0,"0"0"0,-1 1 0,1-1 0,-1 2 0,0-1 0,0 1 0,0 0 0,0 0 0,-1 1 0,1 0 0,8 9 0,-3-4 0,576 518 0,-482-427 0,-36-35 0,-4 3 0,68 91 0,-108-124 0,-2 0 0,-2 1 0,-1 2 0,-2 0 0,-2 1 0,-1 1 0,11 49 0,-1 47 0,13 233 0,-28-240 0,-10-117 0,21 424 0,-24-379 0,-2 0 0,-2-1 0,-3 1 0,-2-1 0,-29 84 0,-65 183 0,55-158 0,-111 245 0,136-359 0,-3-2 0,-1-1 0,-3-1 0,-2-1 0,-2-2 0,-1-2 0,-3-1 0,-79 64 0,-620 411 0,704-494 40,0-3 0,-73 31 0,89-44-226,0-1 1,-1-1-1,0-1 0,0 0 1,0-2-1,-1 0 1,-34-2-1,36-2-6640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2.6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1962 0 24575,'2'2'0,"0"-1"0,0 0 0,0 1 0,0-1 0,0 1 0,0-1 0,-1 1 0,1 0 0,-1 0 0,1 0 0,-1 0 0,0 0 0,0 0 0,0 0 0,0 1 0,0-1 0,0 0 0,0 4 0,2 0 0,42 110 0,-5 1 0,-5 2 0,-5 1 0,-5 2 0,12 172 0,-31-222 0,-2 1 0,-4 0 0,-12 93 0,7-138 0,0 1 0,-2-1 0,-1-1 0,-1 1 0,-1-1 0,-1-1 0,-2 0 0,-1-1 0,0 0 0,-2-1 0,-23 26 0,-32 24 0,-3-3 0,-4-3 0,-2-4 0,-96 58 0,98-73 0,-3-4 0,-98 40 0,-176 52 0,315-123 0,-352 107 0,42-15 0,266-72-1365,70-32-5461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3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2645 0 24575,'-1'16'0,"0"-1"0,-1 1 0,-1-1 0,0 0 0,-1 0 0,-1 0 0,-1-1 0,0 1 0,0-1 0,-18 26 0,-6 3 0,-66 72 0,75-92 0,-21 24 0,-3-2 0,-1-2 0,-71 51 0,80-70 0,0-1 0,-1-1 0,-1-3 0,-1-1 0,-75 23 0,-43-2 0,-1-6 0,-225 17 0,-330-28 0,633-23 0,-1-5 0,-109-20 0,93 9-1365,85 12-5461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24575,'0'1138'-1365,"0"-1119"-5461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24575,'-11'326'0,"-1"12"0,12 193-1365,0-508-5461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5.0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5456 1 24575,'-88'0'0,"-148"4"0,201-1 0,0 2 0,0 2 0,0 1 0,-55 20 0,0 12 0,-119 72 0,39-17 0,-168 67 0,-186 100 0,-155 93 0,-46 27 0,-178 166 0,483-301 0,139-82 0,244-143 0,-309 169 0,300-169-47,-64 28-1271,87-42-5508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6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5250 0 24575,'-4'78'0,"-19"110"0,11-103 0,-26 152 0,-102 355 0,52-275 0,69-230 0,-14 149 0,2 45 0,21-228 0,-2-1 0,-3 0 0,-27 66 0,8-38 0,-109 230 0,121-272 0,-1-1 0,-2-1 0,-2-1 0,-1-1 0,-58 54 0,-195 130 0,151-123 0,-63 40 0,-5-9 0,-272 128 0,149-88 0,-154 74 0,362-190 0,-3-5 0,-155 39 0,-253-1 0,423-71 0,43-2 0,2 3 0,-1 2 0,-81 34 0,123-43 0,-36 9 0,0-3 0,-1-1 0,0-3 0,-82 2 0,59-5 0,-92 18 0,16 19 0,91-24 0,-10-1-1365,56-11-5461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8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9524 1 24575,'6'5'0,"0"1"0,0 1 0,-1-1 0,1 1 0,-1 0 0,-1 0 0,1 0 0,-1 1 0,0-1 0,4 14 0,-1-6 0,26 65 0,-4 1 0,33 144 0,-57-201 0,14 65 0,-4 1 0,6 152 0,-26 187 0,-1-322 0,-5 0 0,-31 135 0,26-176 0,-3-1 0,-3 0 0,-3-2 0,-58 108 0,59-131 0,-2-1 0,-2-2 0,-2 0 0,-1-2 0,-1-1 0,-2-2 0,-1-1 0,-2-2 0,-51 32 0,39-33 0,0-2 0,-2-2 0,-1-3 0,0-2 0,-2-2 0,0-2 0,-77 10 0,-536 106 0,630-123 0,-835 114 0,238-45 0,227 0 0,-22 3 0,-2-34 0,-110-17 0,-576 13 0,255 8 0,8 73 0,662-100 0,-50 10 0,211-26 0,0 1 0,1 2 0,0 1 0,1 1 0,-47 27 0,32-10 0,-45 39 0,47-34 0,-54 34 0,29-30 0,2 4 0,2 2 0,3 3 0,-80 79 0,-74 137 86,138-164-811,-123 126-1,178-205-6100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49.6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9037 1 24575,'-1'5'0,"0"0"0,-1-1 0,1 1 0,-1 0 0,0-1 0,-1 1 0,1-1 0,-1 0 0,1 1 0,-1-1 0,-6 5 0,-6 12 0,-70 104 0,-5-4 0,-6-4 0,-5-4 0,-4-4 0,-208 164 0,200-186 0,-236 139 0,277-188 0,-2-3 0,-2-3 0,-1-4 0,-145 34 0,-272 26 0,6 0 0,163-27 0,-623 35 0,-671-88 0,850-13 0,752 5 0,-425-7 0,324-1 0,-202-41 0,-20-40 0,50 11 0,245 68 0,-1-1 0,1-3 0,1-1 0,1-3 0,0-1 0,-54-34 0,92 50 0,-56-37 0,-69-35 0,-274-142 0,335 186-1365,54 23-5461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7:51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10285 22 24575,'-76'-11'0,"2"1"0,33 10 0,0 2 0,0 2 0,0 1 0,1 3 0,-58 17 0,-190 84 0,186-66 0,-27 9 0,2 7 0,4 4 0,2 6 0,-195 148 0,245-156 0,3 4 0,-63 77 0,-106 157 0,130-143 0,-86 168 0,-62 95 0,188-324 0,-4-3 0,-4-3 0,-4-3 0,-4-4 0,-179 137 0,109-112 0,-240 126 0,346-212 0,-1-2 0,-99 25 0,-108 7 0,50-12 0,99-16 0,-56 15 0,-1-7 0,-187 11 0,5-18 0,-376 77 0,31-20 0,-6-67 0,582-21 0,1-5 0,-165-40 0,-74-1 0,243 40 0,-37-1 0,79 9 0,0-2 0,-66-17 0,-173-62 0,267 78 0,-1 1 0,-49-1 0,-30-5 0,23 0 0,63 10 0,0-1 0,1-2 0,-1-1 0,1-1 0,1-2 0,-1-1 0,-30-16 0,17 0-1365,0-3-5461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1.067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310 0 24575,'2'33'0,"1"-1"0,14 60 0,-9-58 0,-2 1 0,3 43 0,-8-53 0,-1-1 0,-2 1 0,0-1 0,-2 0 0,0 0 0,-1 0 0,-2-1 0,-1 1 0,0-2 0,-2 1 0,0-1 0,-2 0 0,0-1 0,-30 38 0,33-48-85,0-1 0,0 0-1,-1 0 1,0-1 0,-1 0-1,0-1 1,0 0 0,-1-1-1,0 0 1,0-1 0,0-1-1,-1 0 1,0 0 0,0-1-1,-27 4 1,17-3-6741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2.010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1277 0 24575,'11'166'0,"0"-9"0,-8-34 0,-6 0 0,-5 0 0,-5 0 0,-32 131 0,19-157 0,-4-1 0,-5-1 0,-3-2 0,-5-1 0,-99 157 0,67-131 0,-79 111 0,130-197 0,-2-1 0,0-2 0,-3-1 0,-55 44 0,67-61 12,-1 0 0,-1-1 0,1-1 0,-2-1 0,1-1 0,-1-1 0,0 0 0,0-1 0,-40 3 0,0-4-507,0-3 0,-68-7 0,107 4-6331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2.96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2189 0 24575,'3'4'0,"0"1"0,0 0 0,0-1 0,-1 1 0,0 0 0,0 0 0,0 1 0,-1-1 0,2 7 0,4 13 0,49 162 0,-8 2 0,40 329 0,-56-178 0,-19 575 0,-16-876 0,-2 0 0,-2-1 0,-1 0 0,-2-1 0,-1 0 0,-3 0 0,0-1 0,-3-1 0,-1-1 0,-24 36 0,-18 17 0,-4-3 0,-106 109 0,100-124 0,-3-2 0,-3-4 0,-3-3 0,-155 89 0,183-120 0,-368 197 0,353-196 0,0-3 0,-2-3 0,-1-4 0,-114 21 0,-340 16 0,503-54-1365,4-2-5461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4.02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3901 0 24575,'1'18'0,"2"0"0,0 0 0,2-1 0,0 1 0,0-1 0,2 0 0,10 20 0,12 34 0,20 86 0,-7 1 0,29 213 0,-6 333 0,-52-461 0,-24 295 0,-3-420 0,-57 225 0,-65 100 0,103-340 0,-98 270 0,105-309 0,-4 0 0,-2-2 0,-63 89 0,74-124 0,-1-1 0,-2-1 0,-1-1 0,0-1 0,-48 31 0,-153 80 0,116-72 0,-328 172 0,311-175 0,-203 63 0,135-70 0,-2-9 0,-2-9 0,-1-8 0,-230-1 0,-111 16 0,480-32 0,-1-4 0,0-2 0,0-2 0,-67-9 0,124 8-97,0-1-1,0 0 1,1 0-1,-1 0 1,0 0-1,0-1 1,1 0-1,-1 0 1,1 0-1,0 0 1,0-1-1,0 0 0,-4-3 1,-3-6-6729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5.219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4929 1 24575,'31'73'0,"-3"2"0,-3 1 0,26 141 0,-35-140 0,194 1052 0,-165-783 0,1 584 0,-49-793 0,-6-1 0,-6 0 0,-6-1 0,-5-1 0,-7-1 0,-63 166 0,60-216 0,-2-3 0,-72 111 0,-118 137 0,134-198 0,29-37 0,-243 310 0,267-359 0,-2-1 0,-1-2 0,-3-2 0,-1-2 0,-1-3 0,-82 43 0,-311 111 0,87-42 0,-185 136 0,216-106 0,268-146 0,-1-4 0,-2-1 0,0-4 0,-1-2 0,-1-2 0,-1-4 0,-79 8 0,-62-9 0,-359-26 0,-199-72 0,729 82 0,0-1 0,-36-11 0,67 15-72,-1 1 1,1 0-1,0-1 0,0 1 0,0-1 0,0 0 0,0 1 0,0-1 1,0 0-1,0 1 0,0-1 0,1 0 0,-1 0 0,0 0 0,0 0 1,1 0-1,-1 0 0,0-1 0,-3-8-6754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24575,'-11'57'0,"0"-4"0,8 413 0,6-238 0,-3 83-1365,0-292-5461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6.544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6519 0 24575,'0'4'0,"1"0"0,0 0 0,0 0 0,1 0 0,-1 0 0,1 0 0,0-1 0,0 1 0,0-1 0,4 6 0,4 6 0,100 178 0,-9 4 0,93 259 0,95 432 0,-114-303 0,-140-428 0,27 294 0,-56 742 0,-127-5 0,85-968 0,-74 256 0,78-373 0,-4-1 0,-5-2 0,-4-2 0,-91 147 0,86-170-19,-3-2-1,-3-3 0,-3-2 0,-3-2 1,-3-4-1,-98 74 0,62-67-129,-3-4-1,-211 96 1,132-86 28,-206 55 1,110-50 120,-624 201 0,604-163 0,-131 47 0,331-133 0,-1-5 0,-146 22 0,-252-17 347,321-27-107,-264 41 0,369-33-240,-243 34 0,277-45 0,0-1 0,0-2 0,0-2 0,0-1 0,0-3 0,-52-14 0,-321-129 0,33 10 0,2 38-1365,355 97-5461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08.091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8164 0 24575,'1'9'0,"1"-1"0,0 1 0,1-1 0,-1 0 0,2 0 0,-1 0 0,1 0 0,0-1 0,0 0 0,8 10 0,5 11 0,549 905 0,-230-388 0,-138-203-136,-14 9 0,-17 8 0,165 511 0,-228-529 68,61 360 0,-130-487 75,-9 1 0,-10 0-1,-11 218 1,-22-118 29,-13-2 1,-128 552-1,117-723 113,-7-2 1,-5-2-1,-92 169 0,-249 363-243,314-542 135,-253 367-41,275-422 0,-3-2 0,-3-3 0,-3-3 0,-107 81 0,44-57 0,-252 129 0,-169 33 0,-119 2-330,458-190 188,-271 46 1,62-47 141,-220 43 0,529-80 0,2 5 0,0 5 0,-167 79 0,132-34-1,-218 162 1,222-142-2,-173 93 0,261-166 16,-1-2-1,-1-3 0,-1-2 1,0-2-1,-2-3 0,0-2 1,-71 6-1,52-15 167,1-4 0,-119-13 0,-149-41-241,248 37 93,-78-14-53,-630-99-420,-8 63 95,656 73 648,109-2-133,-1-2-1,-69-7 1,110 4-320,0-1-1,0 0 0,0 0 0,0-1 1,0 0-1,0 0 0,0 0 1,-6-6-1,-23-15-6674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0.13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8883 0 24575,'140'320'0,"-37"-78"0,258 450-308,42-24-148,-232-389 390,241 456 40,-79 38 1,-126-132 25,-57 14 0,89 1236 0,-214-1624 220,-11 1 0,-12 0 1,-43 351-1,-68 75-220,76-545 0,-6-1 0,-91 222 0,95-295 0,-3-2 0,-3-2 0,-68 88 0,-169 179 0,217-267 0,-678 740 0,675-749 0,-98 74 0,120-106 0,-1-2 0,-1-2 0,-92 40 0,3-21 0,-231 48 0,85-27 0,-278 113 0,145-42 0,-7-32 0,252-80 0,0-7 0,-182-4 0,-330-39 0,440 12 0,119 10 0,-1 6 0,1 5 0,0 4 0,-194 48 0,-527 99 0,479-124 0,-84 11 0,7 36 0,363-57 0,2 2 0,1 4 0,-86 50 0,-45 19 0,63-37 0,-158 94 0,235-117 0,2 3 0,2 2 0,2 3 0,-82 86 0,129-122 0,-1-1 0,0-1 0,-1 0 0,0 0 0,0-2 0,-1 1 0,0-2 0,-1 0 0,0-1 0,0 0 0,0-1 0,-1-1 0,-18 3 0,-29 2 0,-1-2 0,1-4 0,-67-4 0,41 0 0,-429-1 0,513 2 0,1 0 0,0 0 0,0-1 0,0 1 0,-1-1 0,1 0 0,0 0 0,0 0 0,0-1 0,0 1 0,1-1 0,-1 0 0,0 0 0,1 0 0,-1-1 0,1 1 0,0-1 0,0 0 0,0 0 0,0 0 0,-4-6 0,4 4 0,1 0 0,0 1 0,0-1 0,1 0 0,-1 0 0,1 0 0,0 0 0,1 0 0,-1 0 0,1-1 0,0 1 0,0 0 0,0 0 0,1 0 0,0 0 0,0 0 0,0 0 0,3-6 0,28-62-1365,10-4-5461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1.726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2356 1 24575,'6'12'0,"2"0"0,0-1 0,0 0 0,17 18 0,-4-4 0,543 615-280,44 52-29,33 169 309,-83 58 0,-273-365 0,-223-411 0,-6 2 0,38 157 0,-59-147 0,14 166 0,-8 157 0,-14 935-1645,-41-1150 1675,-11-1-1,-81 350 0,69-443-29,-276 1103 0,162-843 0,116-351 0,-3-1 0,-4-2 0,-66 90 0,-480 532 2133,559-665-2120,-54 56-13,-3-5 0,-5-3 0,-171 117 0,-134 65 0,-166 113 0,397-261 0,-327 168 0,423-249 0,-265 131 0,256-120 0,2 3 0,-82 67 0,-62 83 0,10-10 0,161-148 0,-1-2 0,-83 45 0,56-41 0,-1-4 0,-146 48 0,222-85-41,0 1 0,0 0-1,1-1 1,-1 1-1,0-1 1,0 1 0,0-1-1,1 0 1,-1 0 0,0 0-1,0 0 1,0 0-1,0 0 1,1-1 0,-1 1-1,0 0 1,0-1 0,0 1-1,1-1 1,-1 0-1,0 0 1,1 0 0,-1 0-1,1 0 1,-1 0 0,1 0-1,-1 0 1,1 0-1,0-1 1,0 1 0,-1-1-1,0-1 1,-15-28-6785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3.13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810 0 24575,'1'9'0,"1"-1"0,-1 1 0,1-1 0,1 0 0,-1 0 0,1 0 0,1 0 0,4 8 0,8 20 0,440 1025-772,336 421 618,-233-506 29,-469-793 94,-9 3-1,-8 4 1,76 306 0,-85-181-248,30 414 1,-62 331-279,-48-698 545,-16-1 0,-15-1 0,-112 420 1,155-762-9,-152 590-177,-33-15 1069,139-473-513,-5-2 1,-118 187 0,-176 197 400,220-324-917,100-138 157,-207 279 0,167-235 0,-130 122 0,107-123 0,-198 188 0,64-61 0,187-178 0,-2-2 0,-1-2 0,-1-2 0,-53 23 0,-72 21 0,-86 40 0,211-92-1365,27-14-5461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4.478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1314 0 24575,'258'507'-331,"383"777"-1038,411 1017-230,-563-1050 1625,-418-1021-106,-10 4-1,-10 2 0,33 382 1,-68-224 60,-17-1 0,-94 714 1,-61-336 19,104-590 0,-8-3 0,-97 199 0,1-77 1100,-13-6 0,-282 368 1,119-271-936,-30-30-23,68-71-96,206-200-46,-602 572 0,669-645 0,-262 230 0,229-194 0,2 3 0,-85 119 0,37-11 0,-16 22 0,94-154 0,-2-2 0,-1 0 0,-47 42 0,70-70 22,0-1-1,1 1 0,-1 0 1,0-1-1,0 1 0,0-1 1,0 0-1,0 0 0,0 0 1,-1 0-1,1 0 0,0 0 1,-1 0-1,1-1 0,-4 1 1,5-1-91,-1-1 1,1 0 0,0 0 0,-1 0-1,1 1 1,0-1 0,0-1-1,0 1 1,0 0 0,0 0 0,0 0-1,0 0 1,0-1 0,0 1 0,0 0-1,1-1 1,-1 1 0,1-1 0,-1 1-1,1-1 1,-1 1 0,1-1-1,0 1 1,0-3 0,-10-45-6758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49:15.805"/>
    </inkml:context>
    <inkml:brush xml:id="br0">
      <inkml:brushProperty name="width" value="0.025" units="cm"/>
      <inkml:brushProperty name="height" value="0.025" units="cm"/>
      <inkml:brushProperty name="color" value="#008C3A"/>
    </inkml:brush>
  </inkml:definitions>
  <inkml:trace contextRef="#ctx0" brushRef="#br0">1298 1 24575,'145'288'-3,"212"434"-712,320 845-784,-77 34-1431,-192-372 2591,-300-837-212,69 480 0,-110-19 443,-78-3 50,-1-625 323,-10-1-1,-9 0 0,-11-3 1,-104 328-1,61-301 1486,-189 379 1,201-491-1368,-6-2 1,-5-5-1,-6-3 1,-116 124-1,-241 183-367,-8 10-18,317-289 2,-219 229 0,280-310 0,-2-4 0,-176 116 0,51-76 0,126-70 0,-98 64 0,80-26 0,72-55 0,-1-2 0,-1 0 0,-52 28 0,76-47 2,0 0-1,0 0 1,0-1-1,0 1 1,0-1-1,0 1 1,0-1-1,-1 0 1,1 0-1,0 0 1,0 0-1,-1 0 1,1-1-1,0 1 1,0-1-1,0 1 1,0-1-1,0 0 1,0 1-1,0-1 1,0 0-1,0-1 1,0 1-1,-2-2 1,-4-3-137,1-1 1,-1 0 0,-11-16 0,5 7-732,-43-45-5960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24575,'-12'206'0,"1"-16"0,12 597-1365,-1-768-5461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24575,'0'1272'-1365,"0"-1252"-5461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24575,'-1'0'0,"0"0"0,0 1 0,0 0 0,0-1 0,0 1 0,0-1 0,0 1 0,0 0 0,0 0 0,0 0 0,0 0 0,1-1 0,-1 1 0,0 0 0,1 0 0,-1 0 0,1 1 0,-1-1 0,1 0 0,-1 0 0,1 0 0,0 0 0,-1 0 0,1 0 0,0 1 0,0-1 0,0 2 0,-3 41 0,3-38 0,-4 631 0,7-324 0,-3-69-1365,0-225-5461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24575,'-18'413'0,"9"-222"0,-4 47 0,7-10-127,7-160-1111,-1-49-5588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24575,'-2'205'0,"4"217"0,9-307 0,1 30 0,-1-3 0,0-11 0,-10-117-341,0 1 0,2-1-1,5 21 1,-4-21-6485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24575,'-1'99'0,"-1"32"0,6-1 0,26 167 0,-18-169 0,-9-85 0,9 53 0,-8-65-448,-1-1-1,-1 54 0,-2-83 430,0 18-6807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24575,'0'1040'-1365,"0"-1017"-5461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3:30.36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14472 2951 24575,'0'0'0,"-1"0"0,0 0 0,0 1 0,0-1 0,1 0 0,-1 1 0,0-1 0,0 1 0,1-1 0,-1 1 0,0-1 0,1 1 0,-1 0 0,1-1 0,-1 1 0,0 0 0,1-1 0,0 1 0,-1 0 0,1 0 0,-1-1 0,1 1 0,0 0 0,-1 1 0,-6 27 0,5-19 0,-29 88 0,-5-1 0,-73 143 0,-123 169 0,169-310 0,-5-4 0,-4-2 0,-98 98 0,-277 223 0,293-276 0,64-54 0,-3-5 0,-134 89 0,-49-5 0,-55 35 0,292-177 0,0-2 0,-2-1 0,0-2 0,0-2 0,-58 12 0,-98 35 0,118-29 0,12-2 0,-2-3 0,-1-3 0,-1-3 0,-83 13 0,-134-20 0,5-1 0,-306 37 0,-728 3 0,303 2 0,-5-50 0,632-6 0,-548-66 0,700 42 0,-1040-163 0,1101 159 0,-797-85 0,726 87 0,-246-60 0,101-16 0,304 73 0,1-3 0,-116-63 0,161 70 0,1-2 0,2-1 0,-64-66 0,-25-19 0,50 51 0,3-3 0,2-3 0,4-3 0,-60-84 0,96 109 0,2-1 0,-31-67 0,43 73 0,1-1 0,2 0 0,-9-50 0,-15-139 0,27 150 0,-45-433 0,51 409 0,6 0 0,26-197 0,7 129 0,69-208 0,-66 259 0,97-267 0,-33 171 0,166-268 0,-225 429 0,2 1 0,3 3 0,1 2 0,4 1 0,67-51 0,-92 82 0,1 1 0,0 2 0,2 0 0,35-14 0,130-42 0,-160 60 0,907-253 0,-606 199 0,557-39 0,351 73 0,1230 35 0,-2265 2 0,297 44 0,1 19 0,50 8 0,291 121 0,-626-136 0,255 76 0,-8 40 0,158 86 0,-311-133 0,-259-105 0,-2 2 0,71 46 0,529 313 0,-477-285 0,110 86 0,-201-127 0,-46-31 0,65 43 0,103 91 0,-51-40 0,17 15 0,-148-110-227,-1 1-1,-1 1 1,-1 2-1,-2 0 1,18 35-1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3:35.6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11866 794 24575,'-101'-3'0,"-1"-3"0,-138-28 0,84 11 0,-191-3 0,242 21 0,-605-82 0,643 76 0,-84-13 0,-236-9 0,277 32 0,-500-19 0,-327-27 0,742 34 0,-208-40 0,-89-9 0,-314 1 0,153-38 0,140 16 0,321 57 0,-366-29 0,351 44 0,-81 0 0,250 14 0,0 1 0,0 2 0,1 1 0,0 2 0,-37 15 0,-176 80 0,202-82 0,-469 229 0,376-173 0,-207 153 0,162-88 0,-474 342 0,567-419 0,-158 146 0,43-35 0,131-117 0,-134 139 0,189-172 0,2 1 0,0 0 0,3 2 0,0 0 0,2 1 0,1 1 0,-13 43 0,-48 237 0,69-278 0,-12 52 0,4 1 0,-4 145 0,18-230 0,-1 95 0,5 0 0,3 0 0,26 123 0,-26-197 0,1-1 0,0 1 0,2-2 0,1 1 0,0-1 0,2-1 0,16 21 0,9 7 0,69 66 0,-64-75 0,3-1 0,0-3 0,2-1 0,2-3 0,60 29 0,278 104 0,-131-61 0,-193-75 0,236 96 0,-237-102 0,1-3 0,122 20 0,-98-27 0,500 84 0,-382-53 0,251 19 0,19-1 0,-68-5 0,362 12 0,-729-63 0,340 25 0,985-86 0,-1053 24 0,425-102 0,383-110 0,-1001 215 0,-1-6 0,-2-4 0,111-56 0,-111 46 0,1 4 0,2 6 0,2 4 0,1 7 0,156-17 0,-205 33 0,-1-2 0,-1-4 0,0-3 0,-2-3 0,-1-3 0,131-72 0,68-53 0,-211 116 0,-2-3 0,80-72 0,-103 76 0,-1-2 0,-1-1 0,-2-1 0,32-63 0,49-66 0,15 12 0,116-163 0,-198 254 0,90-154 0,-119 193 0,-1-1 0,-2 0 0,-1 0 0,-1-1 0,-1 0 0,5-55 0,-10-226 0,-5 183 0,2 110 0,0 1 0,-2-1 0,0 0 0,0 1 0,-2 0 0,0 0 0,-7-17 0,-59-101 0,7 15 0,24 22 0,20 44 0,-3 0 0,-30-49 0,-8 23 0,26 36 0,20 25 8,-1 0 0,0 1 0,-1 1 0,-1 1 0,0 0 0,-21-11 1,-126-61-426,99 54-588,-92-48-5821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3:42.822"/>
    </inkml:context>
    <inkml:brush xml:id="br0">
      <inkml:brushProperty name="width" value="0.2" units="cm"/>
      <inkml:brushProperty name="height" value="0.2" units="cm"/>
      <inkml:brushProperty name="color" value="#004F8B"/>
    </inkml:brush>
  </inkml:definitions>
  <inkml:trace contextRef="#ctx0" brushRef="#br0">4509 764 24575,'-214'-12'0,"28"1"0,-1064 48 0,961-6 0,1 12 0,-363 104 0,150 14 0,400-122 0,2 5 0,-171 104 0,232-122 0,2 2 0,2 2 0,0 1 0,2 1 0,2 2 0,-49 69 0,-125 244 0,183-308 0,4-4 0,1 1 0,2 1 0,1 1 0,-15 75 0,-6 158 0,15-87 0,12-126 0,4 0 0,2 1 0,3-1 0,2 1 0,13 61 0,79 281 0,-23-122 0,7-6 0,-7-28 0,-60-191 0,1-2 0,3 0 0,28 61 0,45 85 0,-43-87 0,75 124 0,-83-180 0,3-1 0,2-2 0,2-3 0,68 57 0,-99-92 0,52 42 0,1-3 0,4-2 0,1-4 0,2-3 0,114 48 0,-17-15 0,2-8 0,337 87 0,69 15 0,-490-141 0,2-5 0,144 21 0,-154-32 0,309 27 0,-212-27 0,648 48 0,1-57 0,45-19 0,-688 7 0,233-40 0,-65-15 0,77-34 0,-205 40 0,-110 29 0,1 6 0,125-6 0,-145 19 0,172-37 0,86-48 0,-323 83 0,-1-2 0,0 0 0,48-29 0,76-61 0,-30 19 0,7 6 0,68-44 0,-171 101 0,0-1 0,-2-1 0,0-1 0,37-46 0,328-397 0,-317 380 0,43-60 0,-59 71 0,93-93 0,68-53 0,-181 187 0,1 2 0,2 2 0,1 1 0,81-40 0,-44 25 0,-23 15 0,1 2 0,2 2 0,61-17 0,186-38 0,-233 63 0,16-2 0,-43 10 0,0-2 0,0-1 0,73-32 0,204-85 0,9-4 0,-213 64 0,-10 4 0,5 11 0,75-42 0,-163 80 0,-1-1 0,0-1 0,-2-1 0,43-44 0,-16 8 0,-2-2 0,-3-2 0,42-75 0,-46 53 0,52-149 0,6-95 0,-30 93 0,-43 147 0,-2-1 0,-5 0 0,13-138 0,-24 130 0,5-87 0,-13 150 0,-1 0 0,-1 0 0,-12-54 0,13 81 0,-53-202 0,40 163 0,-1 1 0,-36-70 0,43 100 0,0 0 0,0 1 0,-2 0 0,1 0 0,-1 1 0,-1 0 0,1 1 0,-2 0 0,1 1 0,-1 0 0,-24-11 0,-10-1 0,-2 1 0,-49-11 0,47 14 0,-142-51 0,-106-31 0,269 92 0,1 2 0,-42-2 0,-7 0 0,-398-92 0,361 70 0,62 19 0,-1 2 0,0 2 0,-98 5 0,0-1 0,87-2 0,-598-2 0,421 14 0,-26 2 0,202-5 0,1 3 0,-70 19 0,63-14 0,0-3 0,0-2 0,-144-4 0,-23 2 0,-2 23 0,-97 5 0,137-33 0,-310 16 0,-113 5 0,420-20 0,-330 49 0,157-7 0,238-34 0,-320 36 0,432-43 0,-472 63 0,167-21 0,26-2 0,-219 30 0,445-61 0,49-6 0,-52 18 0,54-15 0,1-2 0,-33 6 0,-41 1-682,-180 1-1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24575,'-1'80'0,"-1"24"0,5 0 0,26 166 0,-8-120 0,3 14 0,-8-39 0,-3-14 0,-9-82-682,1 59-1,-5-68-6143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3:50.141"/>
    </inkml:context>
    <inkml:brush xml:id="br0">
      <inkml:brushProperty name="width" value="0.2" units="cm"/>
      <inkml:brushProperty name="height" value="0.2" units="cm"/>
      <inkml:brushProperty name="color" value="#5B2D90"/>
    </inkml:brush>
  </inkml:definitions>
  <inkml:trace contextRef="#ctx0" brushRef="#br0">14 1792 24575,'33'26'0,"-1"2"0,-1 1 0,-2 1 0,41 53 0,-20-23 0,696 881 0,-684-843 0,-5 3 0,-4 3 0,73 203 0,-58-107 0,-30-81 0,5-2 0,97 185 0,13-50 0,-64-110 0,119 256 0,-178-335 0,48 74 0,25 52 0,3 31 0,207 316 0,-238-430 0,159 173 0,-162-199 0,11 14 0,4-3 0,194 154 0,-188-176 0,3-4 0,2-4 0,140 64 0,3-8 0,-143-66 0,164 60 0,-116-61 0,270 80 0,-6-19 0,-340-93 0,2-2 0,0-4 0,105 4 0,410-16 0,-238-2 0,-293 0 0,0-2 0,0-3 0,67-16 0,157-57 0,-162 43 0,144-26 0,443-41 0,-358 55 0,655-80 0,-760 89 0,169-19 0,29 44 0,-271 12 0,-100-2 0,-1-3 0,104-26 0,-28 5 0,145-15 0,177-36 0,-393 63 0,-1-4 0,0-3 0,-2-3 0,86-46 0,225-171 0,-150 90 0,-67 53 0,250-174 0,-385 250 0,-1-2 0,-2-1 0,0-1 0,-2-1 0,-1-1 0,-2-1 0,28-54 0,-5-9 0,48-148 0,-71 176 0,-3-1 0,-3 0 0,-4-1 0,-2 0 0,-3-1 0,-3 0 0,-9-91 0,-13-89 0,-12 1 0,-70-277 0,69 412 0,-51-116 0,-63-102 0,-14-37 0,147 336 0,-13-37 0,-2 1 0,-4 2 0,-74-118 0,11 50 0,-158-212 0,218 307 0,-3 2 0,-78-61 0,18 16 0,56 44 0,-2 1 0,-2 2 0,-2 3 0,-64-35 0,-232-131 0,41 22 0,229 143 0,-1 3 0,-107-29 0,43 15 0,4-3 0,-228-68 0,-955-178 0,426 153 0,273 51 0,-152-19 0,117 19 0,161 20 0,-639-9 0,830 78 0,-526-26 0,301-2 0,387 23 0,-686 3 0,734 11 0,1 4 0,-90 24 0,81-14 0,-123 10 0,54-12 0,-214 54 0,238-43 0,101-20 0,1 1 0,0 3 0,-61 28 0,-110 78 0,88-53 0,26-16 0,65-28 0,2 1 0,0 2 0,2 1 0,-35 40 0,38-39 0,-16 20 0,3 2 0,2 2 0,3 1 0,1 2 0,-29 66 0,35-37-9,-1 4 89,27-82-210,0-1-1,0 0 1,-1 0-1,1 0 0,-2-1 1,1 1-1,0-1 1,-1 0-1,0 0 1,-9 6-1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3:57.56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136 2087 24575,'1'-63'0,"10"-84"0,-6 115 0,2 0 0,1 0 0,1 1 0,20-45 0,23-42 0,13-29 0,110-186 0,-141 279 0,2 2 0,2 2 0,3 1 0,1 3 0,3 1 0,2 2 0,1 2 0,2 2 0,2 3 0,1 2 0,105-50 0,-93 56 0,12-7 0,2 3 0,1 3 0,145-30 0,277-32 0,289-44 0,-483 105 0,310 10 0,-527 19 0,641-20 0,37 0 0,687 48 0,248 39 0,-1477-62 0,418 60 0,-303-27 0,-219-28 0,222 45 0,-1 45 0,-279-75 0,-1 2 0,-2 3 0,70 44 0,-78-39 0,15 7 0,-1 3 0,-3 3 0,110 103 0,-42 2 0,-8 5 0,121 198 0,-230-329 0,-2 1 0,-1 0 0,-1 1 0,-2 1 0,0-1 0,-2 2 0,6 39 0,-3 20 0,1 103 0,-11-160 0,-1 1 0,-1-1 0,-2 0 0,-2 0 0,-1 0 0,-16 53 0,-2-24 0,-2-1 0,-3-1 0,-2-1 0,-3-2 0,-58 75 0,-4-15 0,-136 129 0,181-195 0,-3-1 0,-1-3 0,-3-3 0,-1-2 0,-118 60 0,36-33 0,-223 94 0,312-142 0,-2-4 0,-1-1 0,0-3 0,0-3 0,-62 3 0,-373-1 0,-295-16 0,594-1 0,69 4 0,47 2 0,0-3 0,1-3 0,-82-17 0,-460-87 0,522 94 0,-159-48 0,60 11 0,-130-11 0,-176-69 0,-22-5 0,406 111 0,16 3 0,-167-20 0,-88 3 0,-216-10 0,-775-15 0,1022 45 0,-156-22 0,-34-34 0,-24 1 0,369 62 0,-18-4 0,83 4 0,-97-19 0,176 27 0,0 0 0,1-2 0,0-1 0,1-1 0,0 0 0,-23-16 0,27 14 0,2 0 0,-1 0 0,2-2 0,0 0 0,0-1 0,2 0 0,0-1 0,-20-32 0,29 41 0,-1-1 0,1 0 0,1 1 0,-1-2 0,1 1 0,1 0 0,0-1 0,0 1 0,-1-13 0,3 16 0,0 0 0,0 0 0,1 0 0,0 0 0,0 0 0,0 0 0,1 0 0,-1 1 0,1-1 0,0 0 0,0 1 0,1-1 0,0 1 0,0 0 0,0 0 0,0 0 0,6-5 0,2-3-1365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4:06.484"/>
    </inkml:context>
    <inkml:brush xml:id="br0">
      <inkml:brushProperty name="width" value="0.2" units="cm"/>
      <inkml:brushProperty name="height" value="0.2" units="cm"/>
      <inkml:brushProperty name="color" value="#CC0066"/>
    </inkml:brush>
  </inkml:definitions>
  <inkml:trace contextRef="#ctx0" brushRef="#br0">869 5605 24575,'-1'-2'0,"0"0"0,0 1 0,0-1 0,0 0 0,0 0 0,0 1 0,-1-1 0,1 0 0,0 1 0,-1 0 0,1-1 0,-1 1 0,0 0 0,1 0 0,-4-2 0,-4-3 0,-48-45 0,2-1 0,3-3 0,1-3 0,-57-86 0,45 55 0,-63-96 0,103 146 0,1-2 0,-31-84 0,-13-98 0,-39-242 0,77 325 0,15 57 0,5 0 0,3 0 0,7-102 0,0 78 0,31-316 0,37 2 0,-49 299 0,-7 55 0,3 1 0,3 1 0,2 1 0,38-74 0,150-228 0,-187 332 0,2 1 0,2 1 0,0 1 0,43-35 0,140-93 0,-29 33 0,-49 31 0,254-136 0,94 21 0,-204 94 0,-150 67 0,2 6 0,3 4 0,0 7 0,154-17 0,50-5 0,154-21 0,5 32 0,320 40 0,344-18 0,-142-24 0,-892 46 0,874-27 0,47 4 0,-705 26 0,415-6 0,536 4 0,-667 21 0,123 1 0,26 12 0,-696-26 0,0 3 0,-1 3 0,-1 4 0,-1 3 0,100 46 0,-80-24 0,-2 4 0,-2 5 0,126 98 0,413 330 0,-492-375 0,-5 5 0,-6 6 0,174 208 0,-230-227 0,101 185 0,-55-81 0,-97-173 0,-1 2 0,-2 0 0,-1 0 0,-1 2 0,-2 0 0,-2 0 0,-1 1 0,-1 0 0,-2 1 0,-2 0 0,0 49 0,5 209 0,-8 193 0,-92 120 0,-60-8 0,128-531 0,-3 0 0,-2-3 0,-4 0 0,-2-2 0,-3-1 0,-62 77 0,38-54 0,-135 167 0,168-221 0,-2-1 0,-1-2 0,-1-1 0,-2-2 0,-61 36 0,-24-3 0,-191 64 0,258-104 0,-12 3 0,-1-3 0,0-3 0,-2-3 0,-102 5 0,-273-15 0,210-6 0,-198 5 0,-381-3 0,357-32 0,-64-2 0,-367 2 0,682 23 0,-178-21 0,247 14 0,-149-1 0,-137 19 0,172 3 0,-186-6 0,-467 7 0,622 18 0,-30 2 0,-1196-23 0,691-4 0,-1442 3 0,1959-11 0,-12-1 0,257 13 0,-9 1 0,-1-3 0,0-2 0,1-3 0,-74-17 0,-105-29 0,144 34 0,42 3 0,41 10 0,-1 1 0,0 0 0,-24-2 0,-26-2 0,-121-32 0,-2 0 0,158 35 0,0-1 0,-47-17 0,33 12-1365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24575,'-36'541'0,"26"-403"0,9 169 0,4-130 0,-3-69-1365,0-89-5461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24575,'11'128'0,"0"-12"0,9 285 0,-17-335 0,10 94 0,-3-94-82,-1-15-559,4 99-1,-14-131-6184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24575,'0'1182'-1365,"0"-1162"-5461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24575,'3'3'0,"-1"1"0,1-1 0,-1 1 0,0 0 0,0 0 0,-1-1 0,1 1 0,-1 0 0,1 1 0,-1-1 0,-1 0 0,1 0 0,0 5 0,0 65 0,-1-49 0,-2 131 0,3 128 0,3-252 0,15 60 0,-12-65 0,-2 0 0,0 1 0,1 40 0,6 90 0,-2-64 0,6 8-1365,-14-82-5461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4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24575,'0'803'0,"-2"-778"0,-8 51 0,5-50 0,-2 48 0,-4 49 0,0 8 0,11-105-1365,0-3-5461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24575,'0'1138'-1365,"0"-1119"-5461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24575,'-36'541'0,"26"-403"0,9 169 0,4-130 0,-3-69-1365,0-89-5461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24575,'-11'326'0,"-1"12"0,12 193-1365,0-508-5461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25.89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4 1 24575,'1'3'0,"0"-1"0,0 1 0,0 0 0,0-1 0,0 1 0,1-1 0,-1 1 0,1-1 0,0 0 0,0 0 0,2 3 0,12 16 0,-4 7 0,-1 0 0,-1 1 0,-2 0 0,7 42 0,7 123 0,-21-175 0,6 54 0,-2-36 0,-2 1 0,-1-1 0,-2 0 0,-1 1 0,-12 63 0,3-38 0,9-48 0,-1 0 0,-1 0 0,0 0 0,-1 0 0,0 0 0,-1-1 0,-10 19 0,12-29-124,-1 1 0,0-1 0,-1 0 0,1 0 0,-1 0 0,0 0-1,0-1 1,0 0 0,0 0 0,-11 4 0,4-1-6702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26.68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236 1 24575,'9'8'0,"23"24"0,37 47 0,-59-66 0,-1 1 0,-1-1 0,0 2 0,-1-1 0,-1 1 0,0 0 0,5 20 0,0 15 0,-3 0 0,-2 1 0,-2 0 0,-2 0 0,-3 0 0,-1 0 0,-3 0 0,-2-1 0,-3 1 0,-1-2 0,-24 64 0,-109 409 0,40-123 0,102-393-45,-5 18 102,-1 0 0,-15 29 0,20-48-157,0 1 1,0 0 0,-1-1-1,0 0 1,0 0-1,0 0 1,0 0 0,-1-1-1,0 0 1,0 0 0,0 0-1,0 0 1,-1-1-1,-6 3 1,1-1-6727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27.5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166 1 24575,'4'0'0,"1"1"0,-1 0 0,1 0 0,-1 0 0,0 1 0,1-1 0,-1 1 0,0 0 0,0 1 0,0-1 0,0 0 0,-1 1 0,1 0 0,0 0 0,-1 0 0,4 6 0,7 7 0,-1 1 0,13 21 0,-21-30 0,39 69 0,-4 2 0,-3 1 0,37 122 0,-43-103 0,-5 1 0,-4 1 0,-5 1 0,8 178 0,-25-249 0,-2 0 0,-1 1 0,-2-1 0,-1-1 0,-13 41 0,-63 150 0,33-99 0,38-89 0,-2-1 0,-2-1 0,-1 0 0,-1-1 0,-1-1 0,-2-1 0,-1 0 0,-1-2 0,-30 29 0,49-52-30,-201 179-1305,171-156-5491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28.41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95 1 24575,'35'41'0,"-2"2"0,-1 1 0,-2 2 0,44 92 0,-25-45 0,-12-26 0,-4 1 0,-2 2 0,-4 1 0,-2 1 0,-4 2 0,19 122 0,-36-164 0,21 241 0,-25-245 0,-1 0 0,-1 0 0,-1 1 0,-2-2 0,0 1 0,-2 0 0,-16 40 0,-45 69 0,-164 244 0,192-324-341,-2-1 0,-3-3-1,-57 52 1,86-90-6485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29.25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157 1 24575,'2'11'0,"0"0"0,1 0 0,0 0 0,1 0 0,0-1 0,1 1 0,0-1 0,1 0 0,0 0 0,8 10 0,10 18 0,11 31 0,-2 2 0,-4 1 0,32 115 0,33 236 0,-47-191 0,-30-148 0,-3-1 0,-3 2 0,-2 107 0,-10-146 0,-2 0 0,-1-1 0,-3 1 0,-2-1 0,-2 0 0,-2-1 0,-30 69 0,12-48 0,-3-1 0,-3-1 0,-2-3 0,-3-1 0,-87 94 0,115-138-170,-1-1-1,-1 0 0,0-2 1,0 0-1,-1 0 0,-1-2 1,-31 15-1,28-19-6655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0.19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231 0 24575,'1'9'0,"1"-1"0,-1 1 0,1-1 0,1 0 0,0 0 0,0 0 0,1 0 0,-1-1 0,6 8 0,5 10 0,128 307 0,-116-255 0,-3 0 0,20 119 0,-18-32 0,8 276 0,-32-392 0,-2 0 0,-2 0 0,-2 0 0,-2 0 0,-21 74 0,1-47 0,-4 0 0,-2-2 0,-4-2 0,-3-1 0,-3-2 0,-3-3 0,-2-1 0,-63 63 0,13-36-1365,87-79-5461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1.316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1422 0 24575,'1'56'0,"0"-21"0,-7 71 0,4-93 0,-1-1 0,0 0 0,0 1 0,-1-2 0,-1 1 0,0 0 0,-1-1 0,0 0 0,-10 15 0,-25 25 0,-2-2 0,-2-2 0,-2-2 0,-103 76 0,124-102 0,-1-1 0,0-2 0,-1 0 0,-1-2 0,-1-1 0,0-2 0,0-1 0,-1-1 0,-43 7 0,-128 0-599,-275-13 1,462-3 430,3-1-6658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24575,'-11'57'0,"0"-4"0,8 413 0,6-238 0,-3 83-1365,0-292-5461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2.07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1855 0 24575,'-12'15'0,"1"1"0,0 0 0,1 0 0,1 1 0,0 0 0,-6 20 0,-3 3 0,-31 62 0,-5-2 0,-4-2 0,-5-3 0,-3-3 0,-5-3 0,-3-3 0,-4-3 0,-159 130 0,95-108 0,-249 141 0,340-221 0,-1-2 0,-1-3 0,-2-2 0,1-2 0,-66 10 0,58-9 0,32-10 0,70-29 0,29-11-1365,7-4-5461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2.875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1911 1 24575,'-1'0'0,"0"1"0,0 0 0,0-1 0,0 1 0,1 0 0,-1-1 0,0 1 0,0 0 0,1 0 0,-1 0 0,1 0 0,-1 0 0,1 0 0,-1 0 0,1 0 0,-1 0 0,1 0 0,0 0 0,0 0 0,-1 0 0,1 2 0,-7 33 0,5-25 0,-28 128 0,-5 0 0,-7-2 0,-72 157 0,89-239 0,-3-2 0,-2-1 0,-3-1 0,-1-2 0,-3-1 0,-2-2 0,-2-2 0,-1-2 0,-3-1 0,-69 49 0,48-48 0,-2-3 0,-2-3 0,-107 40 0,74-41 0,-210 43 0,241-67-341,0-3 0,-1-4-1,-79-5 1,119-1-6485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3.68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1785 0 24575,'-2'36'0,"-2"-1"0,-16 69 0,5-31 0,-12 76 0,-75 232 0,80-318 0,-3-1 0,-3-1 0,-3-1 0,-2-2 0,-2-1 0,-52 62 0,25-48 0,-2-3 0,-4-3 0,-92 70 0,31-42 0,-155 84 0,138-83 0,93-56 0,-90 46 0,107-69-97,-1-2 0,-72 17 0,68-20-977,19-5-5752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4.65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718 1 24575,'1'0'0,"-1"0"0,1 0 0,0 1 0,-1-1 0,1 0 0,0 1 0,-1-1 0,1 0 0,0 1 0,-1-1 0,1 1 0,-1-1 0,1 1 0,-1-1 0,1 1 0,-1-1 0,1 1 0,-1 0 0,0-1 0,1 1 0,-1 0 0,0-1 0,1 1 0,-1 0 0,0-1 0,0 1 0,0 0 0,0 1 0,3 23 0,-3-24 0,-1 55 0,-3 0 0,-2-1 0,-15 62 0,10-57 0,5-29 0,-9 58 0,-36 114 0,41-173 0,-1-1 0,-1 0 0,-2-1 0,-1-1 0,-1 0 0,-2-1 0,-33 40 0,7-18-195,-1-3 0,-3-1 0,-2-2 0,-1-3 0,-2-1 0,-106 54 0,138-82-6631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5.37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879 1 24575,'1'136'0,"-5"188"0,0-267 0,-2 0 0,-3-1 0,-26 88 0,15-88 0,-2-1 0,-3-1 0,-62 99 0,-120 136 0,143-205 0,28-35 0,-108 132 0,126-160 0,-2-2 0,0 0 0,-2-1 0,0-1 0,-1-1 0,-28 16 0,28-22-1365,6-4-5461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6.170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912 1 24575,'2'28'0,"1"-1"0,1 0 0,12 41 0,5 32 0,-4 89 0,-12 285 0,-6-396 0,-16 104 0,12-154 0,-1-1 0,-1 1 0,-1-1 0,-1 0 0,-2-1 0,-1 0 0,-17 29 0,-42 46 0,-5-2 0,-4-5 0,-129 120 0,189-194 0,-1-2 0,-1 0 0,0-1 0,-47 25 0,55-35 0,0-1 0,-1 0 0,0-1 0,0-1 0,0 0 0,-1-1 0,1 0 0,-1-2 0,0 0 0,-18-1 0,-44-5-1365,57 3-5461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7.278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1019 1 24575,'1'16'0,"2"1"0,0-1 0,0 0 0,7 19 0,0-3 0,15 77 0,20 210 0,-32 114 0,-13-390 0,-2-1 0,-2 1 0,-1-1 0,-3 0 0,-1 0 0,-2-1 0,-2 0 0,-2-1 0,-1 0 0,-2-2 0,-2 0 0,-26 37 0,-7 1 0,-3-2 0,-3-3 0,-4-3 0,-2-2 0,-3-4 0,-116 82 0,-95 63 0,269-199-151,0-1-1,-1-1 0,0 0 0,0 0 1,0-1-1,-1 0 0,1-1 1,-16 3-1,4-3-6674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8.749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897 1 24575,'10'231'0,"56"316"0,-34-323 0,-3 83 0,-28-258 0,-2 1 0,-2-1 0,-3 0 0,-13 58 0,-74 201 0,79-270 0,-3 0 0,-1-1 0,-2-1 0,-1-1 0,-47 57 0,39-62 0,-1-1 0,-2-2 0,-46 31 0,1-1 0,33-21 0,-1-2 0,-2-3 0,-1-1 0,-1-3 0,-69 29 0,66-35 0,29-11 0,-44 13 0,57-22-1365,5-3-5461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7:39.8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644 0 24575,'1'5'0,"0"-1"0,0 1 0,0-1 0,0 0 0,1 1 0,-1-1 0,1 0 0,4 6 0,5 12 0,106 388 0,-68-222 0,-25-93 0,-4 2 0,13 182 0,-30-206 0,-3 1 0,-4-1 0,-2 0 0,-25 108 0,18-134 0,-1-1 0,-38 79 0,-59 84 0,41-80 0,42-73 0,-4 8 0,-3-1 0,-65 88 0,85-134 0,-1 0 0,0-2 0,-2 0 0,0 0 0,0-2 0,-1 0 0,-1-2 0,0 0 0,0-1 0,-1-1 0,-33 10 0,-1 5 27,46-19-201,-1 0 0,0-1 0,0 0 0,-1-1 0,1 1 0,-1-2 0,-11 2 0,4-3-6652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24575,'-12'206'0,"1"-16"0,12 597-1365,-1-768-5461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24575,'0'1272'-1365,"0"-1252"-5461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24575,'-11'326'0,"-1"12"0,12 193-1365,0-508-5461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24575,'-1'0'0,"0"0"0,0 1 0,0 0 0,0-1 0,0 1 0,0-1 0,0 1 0,0 0 0,0 0 0,0 0 0,0 0 0,1-1 0,-1 1 0,0 0 0,1 0 0,-1 0 0,1 1 0,-1-1 0,1 0 0,-1 0 0,1 0 0,0 0 0,-1 0 0,1 0 0,0 1 0,0-1 0,0 2 0,-3 41 0,3-38 0,-4 631 0,7-324 0,-3-69-1365,0-225-5461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24575,'-18'413'0,"9"-222"0,-4 47 0,7-10-127,7-160-1111,-1-49-5588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7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24575,'4'0'0,"0"1"0,0 0 0,1 0 0,-1 0 0,0 0 0,0 1 0,0 0 0,0-1 0,0 2 0,-1-1 0,5 3 0,42 35 0,-25-18 0,0-2 0,2-1 0,0 0 0,1-3 0,1 0 0,0-2 0,57 20 0,174 25 0,-178-50 0,1-3 0,134-7 0,-67-3 0,5 3 0,166 3 0,-279 3 0,-1 3 0,1 1 0,68 24 0,-42-11 0,-25-10 0,11 3 0,0 2 0,-2 3 0,72 36 0,-86-27-1365,-24-14-5461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38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1 536 24575,'52'-53'0,"-34"33"0,2 0 0,0 1 0,2 1 0,0 1 0,24-15 0,226-129 0,-221 134 0,1 2 0,1 2 0,83-23 0,-35 20 0,107-14 0,-151 34-111,105 3 0,-107 4-1032,-30-1-5683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0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24575,'1'12'0,"0"0"0,0 0 0,2-1 0,-1 1 0,1-1 0,1 1 0,0-1 0,11 20 0,5 4 0,31 42 0,-9-17 0,-14-14 0,-6-8 0,2 0 0,2-2 0,1-1 0,64 63 0,266 185 0,-308-253 0,0-2 0,2-2 0,0-2 0,100 30 0,-86-31 0,455 135 0,-454-146 0,90 4 0,7 2 0,3 16 0,45 8 0,-120-36 0,133-7 0,-90-2 0,239-5 0,-260 1 0,144-30 0,-152 16 0,0-5 0,-2-5 0,157-68 0,-80 26 0,-126 54 0,0-2 0,-2-3 0,0-2 0,52-36 0,-39 16 0,190-149 0,27-74 0,-266 253-105,8-9-147,0 1 0,2 2 0,1 0 0,49-30 0,-65 46-6574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24575,'2'1'0,"0"0"0,0 0 0,0 1 0,0-1 0,-1 0 0,1 1 0,0-1 0,-1 1 0,0 0 0,1-1 0,-1 1 0,0 0 0,0 0 0,1 0 0,-1 0 0,-1 0 0,1 0 0,1 2 0,1 3 0,29 52 0,73 101 0,-92-142 0,1-1 0,1-1 0,1-1 0,0 0 0,1-1 0,1 0 0,0-2 0,0 0 0,36 16 0,6-5 0,1-3 0,0-3 0,94 14 0,-56-18 0,152-1 0,985-13 0,-1195-1 0,42-7 0,28-2 0,333 9 0,-223 3 0,-199-2 0,-1-1 0,24-6 0,33-2 0,339 8 0,-214 3 0,-151 3 0,0 1 0,0 3 0,52 15 0,28 4 0,-95-19 0,1 2 0,50 21 0,15 5 0,-29-19 0,2-3 0,88 5 0,-146-15-1365,-4 1-5461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5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24575,'364'17'0,"-147"6"0,32-1 0,111 50 0,-346-68 0,66 17 0,123 50 0,-103-26 0,57 21 0,118 48 0,-62-23 0,-164-68 0,-1 3 0,-1 1 0,-1 3 0,70 59 0,-66-49 0,-2 2 0,-2 2 0,74 90 0,-11-8 0,-73-87 0,-1 1 0,42 64 0,-44-56 0,50 56 0,6 9 0,-26-34 0,2-3 0,90 81 0,-88-90 0,-28-25 0,76 60 0,-51-52 0,-38-27 0,2-1 0,1-2 0,1-1 0,38 19 0,-33-22 0,48 21 0,95 29 0,-90-38 0,-36-10 0,84 17 0,-24-21 0,0-5 0,120-6 0,-227-4 0,134 3 0,128-4 0,-37-21 0,-199 18 0,1-1 0,-1-2 0,0-1 0,32-14 0,29-8 0,25 6 0,-88 21 0,-1-1 0,0-2 0,-1 0 0,49-21 0,135-66 0,19-9 0,-183 79 0,-1-3 0,72-53 0,-77 45 0,-29 24 0,-1 1 0,1 0 0,1 1 0,0 0 0,0 1 0,23-10 0,-5 3 0,-1-1 0,0-2 0,-1-1 0,41-35 0,13-8 0,-53 41 0,0 1 0,2 2 0,0 1 0,1 1 0,63-20 0,-78 30 0,0 0 0,0-1 0,18-11 0,-31 12-1365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48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1 380 24575,'313'-2'0,"332"5"0,-459 10 0,293 60 0,-403-62 0,0-3 0,100-2 0,-98-5 0,139 23 0,-44-3 0,-112-13 0,85 21 0,-5-1 0,-110-21 0,1 2 0,-1 0 0,38 19 0,20 6 0,219 75 0,-87-47 0,-21-8 0,-41-5 0,157 52 0,-219-71 0,2-5 0,0-4 0,168 12 0,-122-20 0,-28-4 0,151 31 0,-15-5 0,-112-20 0,48-2 0,-41-4 0,-7 5 0,62 8 0,266-5 0,-379-25 0,96-20 0,-91 12 0,10-4 0,133-42 0,94-52 0,-152 50 0,-110 42 0,-45 16 0,-1-2 0,0 0 0,42-21 0,374-231 0,-314 180 0,-76 46 0,102-52 0,254-76 0,-362 139 0,-1-2 0,-1-2 0,66-56 0,-56 42 0,70-43 0,-36 26-1365,-70 46-5461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24575,'-2'205'0,"4"217"0,9-307 0,1 30 0,-1-3 0,0-11 0,-10-117-341,0 1 0,2-1-1,5 21 1,-4-21-6485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9.79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24575,'5'6'0,"0"0"0,-1 1 0,0 0 0,0 0 0,-1 0 0,3 8 0,8 15 0,205 413 0,-95-189 0,-40-89 0,-53-99 0,47 90 0,-67-136 0,-2 0 0,11 33 0,-14-34 0,2-1 0,-1 0 0,21 33 0,-4-13-1365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0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24575,'1'-1'0,"-1"1"0,0-1 0,0 0 0,0 1 0,1-1 0,-1 0 0,0 1 0,1-1 0,-1 1 0,1-1 0,-1 0 0,0 1 0,1-1 0,-1 1 0,1-1 0,0 1 0,-1 0 0,1-1 0,-1 1 0,1-1 0,0 1 0,-1 0 0,1 0 0,0-1 0,-1 1 0,1 0 0,1 0 0,23-4 0,-20 3 0,54-1 0,1 2 0,-1 3 0,85 15 0,31 1 0,-152-17 0,7-1 0,0 0 0,1 3 0,-1 0 0,-1 2 0,1 1 0,38 15 0,224 118 0,-255-118 0,-1 2 0,-1 1 0,39 36 0,-38-31 0,1-1 0,58 35 0,93 62 0,-168-116 0,0-2 0,0 0 0,1-1 0,23 5 0,23 8 0,-12-4 0,0-2 0,1-3 0,1-2 0,98 3 0,-90-5-1365,-37-2-5461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1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1 560 24575,'1'-3'0,"1"-1"0,0 1 0,1 0 0,-1 0 0,1 0 0,-1 1 0,1-1 0,0 1 0,0-1 0,0 1 0,0 0 0,0 0 0,0 0 0,4-1 0,3-4 0,115-70 0,224-102 0,-207 110 0,-77 39 0,0 4 0,2 2 0,1 3 0,0 3 0,1 3 0,1 3 0,0 3 0,121 0 0,83-3 0,332 1 0,-371 13 0,-43-2-1365,-165 0-5461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1:5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1570 24575,'4'3'0,"0"-1"0,0 1 0,-1 0 0,1 0 0,-1 0 0,0 0 0,0 0 0,0 1 0,0-1 0,0 1 0,-1 0 0,3 5 0,4 4 0,35 46 0,-19-23 0,2-2 0,1-1 0,1-1 0,50 41 0,-5-19 0,2-4 0,3-4 0,1-3 0,2-3 0,2-4 0,2-4 0,0-3 0,172 32 0,-137-37 0,-16-1 0,0-6 0,145 7 0,189-28 0,-403 1 0,-1-1 0,1-2 0,-2-2 0,64-21 0,128-68 0,-110 44 0,363-148 0,-451 187 0,0-1 0,0-1 0,-2-2 0,0 0 0,-1-2 0,33-34 0,115-149 0,-126 142 0,2 2 0,77-71 0,-95 102 0,-2-2 0,-2-1 0,0-1 0,-2-1 0,34-61 0,83-135 0,-17 47 0,-6 12 0,-101 144 0,1 0 0,40-40 0,-36 42 0,-1-1 0,26-38 0,33-46 0,-11 18 0,-56 72-341,1 1 0,2 0-1,22-18 1,-26 24-6485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1.63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24575,'1693'0'-1365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2.9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1089 24575,'2'-6'0,"0"-1"0,0 0 0,0 0 0,1 0 0,0 1 0,0-1 0,0 1 0,1 0 0,0 0 0,5-5 0,12-22 0,52-102 0,93-128 0,-105 180 0,59-89 0,-88 126 0,66-74 0,-10 14 0,-41 51-1365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4.5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1 24575,'0'14'0,"0"0"0,-1 0 0,-1 0 0,0-1 0,-1 1 0,0 0 0,-9 21 0,-5 10 0,10-24 0,-1 0 0,-1 0 0,-1-1 0,-19 29 0,11-22 0,2 1 0,-21 50 0,-8 15 0,-49 103-1365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6.04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1940 3 24575,'-183'-2'0,"-195"4"0,207 20 0,115-12 0,-87 3 0,-55-2 0,-22 0 0,-370-12-1365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07.67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1176 1343 24575,'0'-4'0,"-1"0"0,1 1 0,-1-1 0,0 1 0,0-1 0,0 0 0,0 1 0,-1 0 0,0-1 0,1 1 0,-1 0 0,0 0 0,-4-4 0,-39-38 0,19 21 0,-178-204 0,123 144 0,-67-92 0,-20-28 0,149 179 0,-2 2 0,-34-33 0,31 33 0,-39-48 0,-30-24 0,87 88 0,0 0 0,0 1 0,-1 0 0,-10-8 0,-26-25 0,-69-108 0,101 136-1365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9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3101 24575,'2'-18'0,"2"0"0,0-1 0,1 1 0,0 1 0,2-1 0,0 1 0,1 0 0,16-26 0,6-16 0,1-3 0,2 2 0,2 1 0,85-107 0,-90 136 0,0 1 0,2 1 0,50-34 0,2-1 0,-68 50 0,24-22 0,2 2 0,1 2 0,1 2 0,94-45 0,-21 23 0,-74 29 0,1 3 0,1 2 0,1 1 0,0 3 0,55-9 0,186-30 0,-223 35 0,-40 10 0,0 1 0,37-5 0,137-22 0,7-1 0,113-10 0,-208 24 0,-74 11 0,1 3 0,37-3 0,-20 4 0,62-13 0,37-5 0,-107 17 0,-1-2 0,0-2 0,58-21 0,-38 11 0,-34 13 0,48-7 0,-54 12 0,0-2 0,-1-1 0,42-15 0,78-25 0,-27 9 0,-69 22 0,83-15 0,-16 6 0,90-18 0,-22 0 0,89-24 0,-230 54 0,318-104 0,-301 92 0,106-47 0,-106 39 0,-1-2 0,-1-4 0,60-49 0,-71 49 0,-18 15 0,-1-1 0,31-34 0,32-46 0,22-28 0,-57 68 0,88-126 0,-105 135 0,47-55-1365,-76 95-5461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24575,'-1'99'0,"-1"32"0,6-1 0,26 167 0,-18-169 0,-9-85 0,9 53 0,-8-65-448,-1-1-1,-1 54 0,-2-83 430,0 18-6807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1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0 350 24575,'17'-12'0,"0"0"0,1 0 0,0 2 0,1 0 0,35-12 0,-44 17 0,89-37 0,155-57 0,92-8 0,-312 94-1365,-21 8-5461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3.7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1383 24575,'3'-25'0,"0"0"0,2 0 0,1 0 0,0 1 0,2 0 0,1 0 0,22-41 0,-6 8 0,1 6 0,2 2 0,2 0 0,55-67 0,-18 25 0,4-17 0,-41 60 0,2 1 0,2 2 0,43-46 0,-30 50 0,2 2 0,101-62 0,-107 76 0,2 3 0,0 1 0,2 2 0,0 3 0,62-15 0,248-30 0,-344 59 0,113-10 0,196 8 0,-171 6 0,-78 3 0,0 3 0,0 3 0,81 23 0,17 2 0,214 33 0,14-1 0,-334-59 0,1-2 0,-1-3 0,99-7 0,-34 0 0,371 3-1365,-476 0-5461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15.8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2728 24575,'0'-39'0,"2"0"0,1 0 0,2 1 0,2-1 0,13-42 0,-11 56 0,0 1 0,2 0 0,0 1 0,2 0 0,1 1 0,0 0 0,2 1 0,30-32 0,23-16 0,2 4 0,4 2 0,2 4 0,2 4 0,3 3 0,135-64 0,-61 30 0,-18 8 0,-116 68 0,-1 1 0,2 1 0,-1 1 0,46-7 0,85-17 0,-103 19 0,1 2 0,93-6 0,34 20 0,-98 0 0,150-13 0,-190 1 0,40-11 0,-16 2 0,280-46 0,-310 58 0,0-1 0,0-2 0,-1-1 0,58-25 0,118-71 0,-195 97 0,44-27 0,-3-2 0,0-3 0,-3-2 0,72-75 0,-90 80 0,-1-2 0,53-82 0,39-97 0,-93 158 0,-12 24 0,-2-1 0,20-57 0,-11 21 0,-17 48 0,-1-1 0,0-1 0,5-32 0,-6 23-1365,-3 22-5461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4.3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2921 24575,'20'-3'0,"0"0"0,0-2 0,0 0 0,0-1 0,-1-1 0,0-1 0,27-15 0,-2 3 0,-19 9 0,1-1 0,-1-1 0,-1-1 0,-1-1 0,0-1 0,0-2 0,-2 0 0,0-1 0,-2-1 0,0 0 0,26-38 0,14-31 0,-25 40 0,-3-1 0,-1-1 0,28-71 0,-30 56 0,3 2 0,41-64 0,42-95 0,-80 149 0,3 2 0,55-81 0,-48 90 0,44-80 0,-56 91 0,2 1 0,2 2 0,3 2 0,73-70 0,-18 18 0,-82 87 0,0 0 0,1 1 0,0 1 0,1 0 0,0 1 0,18-9 0,96-36 0,-42 20 0,-54 23 0,0 1 0,1 1 0,-1 2 0,2 2 0,-1 0 0,54 1 0,-65 3 0,94-8 0,62-2 0,-82 9 0,112 5 0,-168 2 0,-1 2 0,43 13 0,-26-5 0,-44-13 0,34 10 0,0-2 0,0-2 0,87 3 0,-33-10 0,120-6 0,-197 2 0,0 0 0,0-1 0,0-2 0,-1 0 0,0-1 0,0-2 0,26-13 0,160-117 0,-24 41 0,11-9 0,-38 23 0,-119 68 0,60-17 0,-13 6 0,-43 15 0,1 1 0,1 2 0,64-4 0,48-9 0,-37 0 0,0 5 0,1 5 0,123 5 0,682 7 0,-861 3 0,92 17 0,2-1 0,42 2 0,179 20 0,-274-32 0,-74-4 0,52 13 0,-51-9 0,46 5 0,-56-12 0,41 4 0,62 16 0,-48 1 0,-52-14 0,1-1 0,36 5 0,-57-12-70,11 1-189,0 0 0,-1 2 0,0-1 0,17 7 0,-14-1-6567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6.5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479 1057 24575,'-3'-1'0,"0"-1"0,1 0 0,-1 0 0,1 0 0,-1-1 0,1 1 0,0 0 0,0-1 0,0 0 0,0 1 0,0-1 0,-1-4 0,-5-5 0,-7-8 0,2 0 0,1-1 0,-11-23 0,-12-23 0,-10-6 0,4-1 0,2-3 0,-55-158 0,33 57 0,20 67 0,26 35-1365,10 62-5461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7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1096 215 24575,'-562'0'0,"538"-1"0,0-2 0,0 0 0,0-2 0,-26-9 0,30 7 0,1-1 0,-29-16 0,-32-14 0,36 20-151,-76-44-1,85 42-910,14 9-5764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29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5167 897 24575,'-7'1'0,"0"1"0,-1-1 0,1 1 0,0 1 0,0-1 0,-12 7 0,-6 2 0,-22 5 0,-2-3 0,1-2 0,-86 10 0,-155-6 0,191-12 0,63-2 0,-57 4 0,0-4 0,-121-16 0,200 13 0,1 0 0,-1-1 0,0-1 0,1 0 0,0-1 0,0 0 0,0-1 0,1 0 0,0-1 0,-18-14 0,13 7 0,1-1 0,1-1 0,1-1 0,0 1 0,-19-35 0,-99-139 0,78 117 0,26 34 0,-3 1 0,-1 1 0,-2 2 0,-2 1 0,0 2 0,-2 1 0,-2 2 0,-1 2 0,-54-29 0,21 21 0,-1 3 0,-1 3 0,-1 3 0,-117-23 0,130 42 0,-2 2 0,-120 7 0,65 1 0,48-3 0,23-2 0,-1 3 0,0 1 0,1 3 0,-71 16 0,-167 71 0,40-11 0,-282 103 0,454-159 0,-91 20 0,93-27 0,-110 40 0,161-50-81,-1-2-1,1-1 1,-1-1-1,0-1 0,-1 0 1,1-2-1,-42-3 1,38 1-632,8 1-6113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3074 1449 24575,'-378'-176'0,"90"45"0,124 46 0,-99-42 0,202 103 0,-119-47 0,-209-53 0,307 104 0,-314-83 0,369 93 0,0 0 0,1-2 0,0-1 0,1-1 0,-30-22 0,-113-97 0,134 104 0,-265-205 0,221 188 0,18 12 0,28 21-1365,17 9-5461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3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2832 3699 24575,'-38'-23'0,"1"-1"0,1-2 0,-49-46 0,5 4 0,-6 5 0,-110-63 0,-104-37 0,-138-86 0,358 195 0,-169-83 0,203 115 0,0-3 0,2-2 0,1-1 0,-62-54 0,81 58 0,0-2 0,2 0 0,1-2 0,1 0 0,1-1 0,-15-32 0,-104-179 0,10 18 0,102 166 0,3-1 0,-25-92 0,-11-29 0,36 111 0,-17-81 0,-14-44 0,42 156 0,-8-55 0,-1-4 0,-11-8 0,-23-91 0,-14-126 0,65 296-455,1-1 0,-1-48 0,4 55-6371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6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7190 2350 24575,'-7'-1'0,"0"-1"0,0 1 0,0-2 0,0 1 0,0-1 0,1 0 0,-9-5 0,-9-4 0,-80-36 0,-131-81 0,-86-81 0,102 64 0,-388-196 0,494 290 0,-3 5 0,-174-46 0,-249-21 0,344 95 0,115 14 0,-79-4 0,61 5 0,-109-18 0,-183-26 0,145 22 0,65 7 0,-129-22 0,110 5 0,-70-17 0,170 30 0,-120-12 0,-30 1 0,123 16 0,78 13 0,-80-19 0,90 11 0,1-2 0,-45-23 0,8 2 0,-2 2 0,-129-54 0,151 65 0,1-3 0,-71-46 0,119 69 0,-78-51 0,-52-30 0,102 65 0,-56-42 0,61 39 0,-2 1 0,-43-22 0,-47-12 0,109 51-1365,2 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6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24575,'0'1040'-1365,"0"-1017"-5461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39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1246 66 24575,'-780'0'0,"751"-2"0,1-1 0,-1-1 0,-33-10 0,30 6 0,1 2 0,-40-2 0,-93-10-1365,145 15-5461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1.6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5515 145 24575,'-1'3'0,"-1"0"0,1 0 0,-1 0 0,0 0 0,0-1 0,0 1 0,0 0 0,-1-1 0,1 1 0,-1-1 0,1 0 0,-7 4 0,2 0 0,-36 32 0,-2-1 0,-1-2 0,-2-3 0,-1-2 0,-2-1 0,-91 36 0,114-55 0,-483 152 0,418-138 0,-1-5 0,0-4 0,-154 4 0,168-18 0,-611-18 0,605 7 0,-175-12 0,-194-37 0,369 45 0,-31-5 0,2 2 0,-128-37 0,51 13 0,125 29 0,-78-23 0,-378-111 0,413 100 0,13 18 0,49 13 0,-62-10 0,11 5 0,-97-33 0,-26-6 0,200 53-1365,5 0-5461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1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7635 957 24575,'-1'-3'0,"-1"-1"0,0 1 0,0 0 0,0 0 0,0 0 0,0 1 0,-1-1 0,1 0 0,-1 1 0,0 0 0,0-1 0,0 1 0,0 0 0,0 1 0,0-1 0,-5-1 0,-2-3 0,-57-38 0,-17-11 0,-105-50 0,-380-177 0,415 218 0,-198-53 0,142 51 0,-40-2 0,117 36 0,65 15 0,-1 3 0,-1 3 0,0 4 0,-97 1 0,-231-9 0,335 12 0,1 3 0,-123 16 0,-119 41 0,205-36 0,60-11 0,0 1 0,0 2 0,2 2 0,0 2 0,1 1 0,0 1 0,2 2 0,-55 44 0,-329 297 0,392-338 0,-26 30 0,3 2 0,2 3 0,-76 125 0,25-37 0,-319 520 0,298-467 0,-14 6 0,-52 90 0,160-253 0,-2-1 0,-3-1 0,-1-1 0,-1-2 0,-2-2 0,-2 0 0,-2-3 0,0-1 0,-2-2 0,-2-2 0,-80 42 0,-47 29 0,49-26 0,-272 134 0,363-193 0,-1-2 0,0-1 0,0-1 0,-45 8 0,50-11 0,0 0 0,1 2 0,0 1 0,-25 14 0,21-10 0,-1-1 0,-37 12 0,40-17 0,0 2 0,1 1 0,-44 26 0,-67 53 0,118-77 0,6-4-1365,2 1-5461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3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1260 478 24575,'-11'-2'0,"0"0"0,1-1 0,0 0 0,0-1 0,0 0 0,-14-7 0,14 6 0,-128-60 0,-286-122 0,188 84 0,202 93 31,-1 1 0,-57-7 0,62 13-323,1-2 1,0-1-1,1-1 1,-48-19-1,64 19-6534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4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0 24575,'-4'45'0,"-1"0"0,-3 0 0,-1-1 0,-3 0 0,-23 60 0,26-73 0,-8 59 0,2-13 0,-5 0 0,-3-1 0,-52 117 0,61-164-273,-1 0 0,-1-1 0,-2-1 0,-27 33 0,36-50-6553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4109 0 24575,'-5'2'0,"0"-1"0,1 1 0,-1 0 0,1 0 0,-1 1 0,1-1 0,0 1 0,0 0 0,0 0 0,1 1 0,-1-1 0,-4 6 0,-2 1 0,-251 206 0,82-69 0,-69 50 0,124-122 0,-135 60 0,132-73 0,-141 94 0,196-113 0,-1-2 0,-2-4 0,-1-4 0,-2-2 0,-93 22 0,-25 19 0,64-22 0,42-17 0,3-1 0,-161 37 0,-51 10 0,-8 2 0,287-76 0,0 1 0,0 1 0,0 1 0,-24 14 0,-19 8 0,-15 1 0,-105 59 0,129-65 0,44-22 0,1 0 0,0 1 0,1 0 0,-1 0 0,1 1 0,0 1 0,-8 6 0,-30 17 125,15-12-1615,17-7-5336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48.4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4766 247 24575,'-1'-3'0,"0"-1"0,1 1 0,-1-1 0,0 1 0,-1-1 0,1 1 0,-1 0 0,1-1 0,-1 1 0,0 0 0,0 0 0,-1 1 0,1-1 0,-1 0 0,1 1 0,-1-1 0,0 1 0,-4-3 0,-59-35 0,63 38 0,-22-8 0,0 0 0,0 2 0,-47-10 0,16 5 0,-63-14 0,-1 6 0,-194-10 0,-249 25 0,333 7 0,156 3 0,1 3 0,-98 22 0,78-12 0,30-7 0,0 3 0,1 3 0,-102 41 0,125-43 0,-1-1 0,0-2 0,-58 8 0,-29 7 0,-4 4 0,-154 16 0,244-39 0,1 2 0,-55 20 0,53-15 0,-84 17 0,76-21 0,0 2 0,-66 26 0,-23 6 0,-105 30 0,179-54 0,43-12 0,0-1 0,-27 4 0,-37 6 0,-147 50 0,199-56 0,-78 18-1365,92-25-5461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4.9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11106 0 24575,'-18'206'0,"10"-143"0,-38 245 0,-32-37 0,70-246 0,-5 10 0,-2-1 0,-1 0 0,-2-1 0,-1-1 0,-1 0 0,-2-2 0,-28 31 0,-2-6 0,-1-2 0,-94 71 0,92-84 0,-1-2 0,-2-3 0,-2-2 0,-1-3 0,-1-3 0,-71 21 0,41-22 0,-1-4 0,-1-5 0,-167 11 0,-323-13 0,394-22 0,-199-33 0,-103-58 0,28 5 0,178 58 0,-37-7 0,-397-41 0,494 62 0,-61-2 0,-363 25 0,572 1 0,-102 19 0,25-2 0,-145 26 0,227-37 0,26-3 0,-52 0 0,76-5 0,0 1 0,-25 6 0,-30 2 0,-122 14 0,172-21 0,-55 15 0,57-11 0,0-1 0,-40 4 0,4-4 0,-96 23 0,-28 4 0,127-23 0,1 2 0,0 3 0,-94 38 0,119-41 0,-181 79 0,210-89 0,-74 37 0,46-22 0,-1-2 0,0 0 0,-36 9 0,-51 2 0,-131 12 0,222-34 0,-6-1 0,-47-2 0,55-2 0,0 1 0,0 1 0,-38 8 0,-266 54 0,293-56 0,-1-1 0,-47 0 0,47-4 0,0 1 0,-52 12 0,-26 8 0,75-16 0,-1 2 0,-78 27 0,51-8 0,12-6 0,1 3 0,-82 48 0,88-44-3,37-22-224,1 0 0,0 1 0,0 0 0,1 1 0,-14 14 0,16-13-6599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2:57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9750 0 24575,'-22'2'0,"0"2"0,1 0 0,0 1 0,0 1 0,0 1 0,0 1 0,-28 16 0,-32 10 0,11-8 0,2 3 0,1 3 0,-83 53 0,-207 106 0,272-150 0,-457 202 0,455-209 0,-172 42 0,-96-6 0,80-17 0,-261 27 0,-68 17 0,508-73 0,36-8 0,-1-2 0,-101 10 0,65-19 0,-355 36 0,36-2 0,103-15 0,29 20 0,73-9 0,100-25 0,-206-7 0,147-6 0,-46-1 0,-221-33 0,295 25 0,-44-7 0,83-9 0,31 6 0,39 11 0,1-3 0,0 0 0,1-2 0,0-2 0,-36-26 0,24 15 0,-13-7 0,-2 2 0,-1 3 0,-1 2 0,-65-21 0,56 25 0,2-3 0,-91-52 0,139 72 0,1 0 0,-1 2 0,0 0 0,-34-5 0,-34-11 0,-159-51 0,-110-40 0,264 79 0,56 22 0,-1-2 0,1-1 0,-64-38 0,46 6-1365,38 32-5461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8:41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24575,'2'9'0,"0"0"0,0-1 0,1 0 0,0 0 0,0 0 0,1 0 0,1 0 0,-1-1 0,7 10 0,7 11 0,15 26 0,-22-39 0,-1 1 0,12 27 0,-6-11 0,23 37 0,5 10 0,0-8 0,-31-54 0,-2 1 0,14 29 0,59 123 0,-70-140 0,29 47 0,-5-12 0,96 182 0,-133-246 0,-1 0 0,0-1 0,0 1 0,0 0 0,1 0 0,-1 0 0,1 0 0,-1 0 0,1 0 0,-1 0 0,1-1 0,-1 1 0,1 0 0,0 0 0,-1-1 0,1 1 0,0-1 0,0 1 0,-1 0 0,1-1 0,0 1 0,0-1 0,0 0 0,0 1 0,0-1 0,1 1 0,-1-2 0,-1 0 0,1 0 0,0 0 0,0 0 0,-1 0 0,1 0 0,0 0 0,-1 0 0,1 0 0,-1 0 0,1 0 0,-1 0 0,0 0 0,0-1 0,1 1 0,-1 0 0,0-1 0,4-61 0,-4 62 0,22-298 0,-23 252 0,-1 32 0,1 1 0,1-1 0,1 0 0,0 1 0,4-22 0,-5 35 0,0 1 0,0 0 0,0 0 0,0-1 0,0 1 0,0 0 0,0 0 0,0-1 0,0 1 0,0 0 0,0 0 0,0 0 0,0-1 0,0 1 0,0 0 0,0 0 0,1-1 0,-1 1 0,0 0 0,0 0 0,0-1 0,0 1 0,0 0 0,1 0 0,-1 0 0,0 0 0,0-1 0,0 1 0,0 0 0,1 0 0,-1 0 0,0 0 0,0 0 0,0-1 0,1 1 0,-1 0 0,0 0 0,0 0 0,1 0 0,-1 0 0,0 0 0,0 0 0,1 0 0,-1 0 0,0 0 0,0 0 0,1 0 0,-1 0 0,6 15 0,-1 22 0,-5-33 0,3 35 0,-2 1 0,-2-1 0,-2 0 0,-10 57 0,9-80 0,2-4 0,-1 0 0,0 0 0,-1 0 0,-1-1 0,-7 15 0,10-23 0,0 0 0,-1 0 0,1 0 0,-1 0 0,0 0 0,0 0 0,0-1 0,0 1 0,0-1 0,0 0 0,-1 0 0,1 0 0,-1-1 0,0 1 0,1-1 0,-1 0 0,0 0 0,0 0 0,0 0 0,-7 0 0,-17-1 0,0-1 0,0-1 0,-44-10 0,13 3 0,51 8-195,0-1 0,1 1 0,-1-1 0,1-1 0,-1 0 0,-13-6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24575,'-1'80'0,"-1"24"0,5 0 0,26 166 0,-8-120 0,3 14 0,-8-39 0,-3-14 0,-9-82-682,1 59-1,-5-68-6143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8:44.5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24575,'2'5'0,"0"0"0,1 1 0,0-1 0,0 0 0,0-1 0,1 1 0,0 0 0,0-1 0,5 5 0,2 2 0,29 44 0,-29-39 0,1 0 0,0-1 0,26 25 0,-23-25 0,-1 0 0,-1 1 0,0 1 0,20 35 0,20 25 0,118 98 0,-55-61 0,-83-79 0,-6-9 0,-1 1 0,-1 2 0,-2 0 0,0 2 0,27 50 0,-42-65 0,2 0 0,20 26 0,7 10 0,-27-36 0,12 22 0,2-1 0,41 49 0,-65-86 0,0 0 0,0 1 0,0-1 0,1 1 0,-1-1 0,0 0 0,0 0 0,1 1 0,-1-1 0,0 0 0,1 1 0,-1-1 0,0 0 0,1 0 0,-1 0 0,0 1 0,1-1 0,-1 0 0,1 0 0,-1 0 0,0 0 0,1 0 0,-1 0 0,1 0 0,-1 1 0,0-1 0,1 0 0,-1-1 0,1 1 0,-1 0 0,0 0 0,1 0 0,-1 0 0,1 0 0,-1 0 0,0 0 0,1-1 0,-1 1 0,1 0 0,-1-1 0,8-19 0,-6-34 0,-2 50 0,-2-545 0,4 684 0,-4 150 0,1-281 0,1 0 0,-1-1 0,0 1 0,0-1 0,0 0 0,-1 1 0,1-1 0,-1 0 0,1 1 0,-1-1 0,0 0 0,-1-1 0,1 1 0,0 0 0,-1 0 0,0-1 0,1 0 0,-1 1 0,0-1 0,0 0 0,0 0 0,0-1 0,-1 1 0,1-1 0,-5 2 0,-11 3 0,0-1 0,0-1 0,-34 3 0,2 1 0,35-4 32,1 1-1,-27 13 1,30-12-275,0-1-1,0 0 1,0-1 0,0 0-1,-15 1 1,10-3-6583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58:49.1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0 695 24575,'1'-1'0,"-1"0"0,1 0 0,-1 0 0,0 0 0,1 1 0,0-1 0,-1 0 0,1 0 0,0 0 0,-1 0 0,1 1 0,0-1 0,0 0 0,-1 0 0,1 1 0,0-1 0,0 1 0,0-1 0,0 1 0,0-1 0,0 1 0,0 0 0,0-1 0,0 1 0,0 0 0,0 0 0,2 0 0,34-5 0,-33 5 0,30-1 0,0-2 0,-1-1 0,1-2 0,-1-1 0,55-20 0,90-30 0,-165 51 0,0-1 0,0 0 0,22-18 0,16-9 0,177-101 0,-136 78 0,69-27 0,-11 8 0,-122 62 0,0 2 0,0 0 0,1 3 0,1 0 0,48-8 0,52-14 0,-99 22 0,1 1 0,0 2 0,0 1 0,34 0 0,132 6 0,-75 2 0,-40-4 0,-28-1 0,-1 2 0,1 3 0,-1 1 0,79 18 0,97 33 0,-177-39 0,0 2 0,-1 2 0,-2 3 0,79 47 0,-71-33 0,-20-15 0,-2 2 0,-1 2 0,-1 1 0,54 55 0,-87-81 0,88 104 0,5-4 0,135 111 0,-207-195 0,1-1 0,1-1 0,1-1 0,0-1 0,1-1 0,0-1 0,1-2 0,0 0 0,1-2 0,-1-1 0,1-2 0,0 0 0,51-1 0,-1-6 0,-78 3 0,1 0 0,-1 0 0,0 0 0,1 0 0,-1 0 0,0 0 0,1 0 0,-1 0 0,0-1 0,1 1 0,-1 0 0,0 0 0,1 0 0,-1-1 0,0 1 0,0 0 0,1 0 0,-1-1 0,0 1 0,0 0 0,1-1 0,-1 1 0,0 0 0,0-1 0,0 1 0,0 0 0,0-1 0,1 1 0,-1 0 0,0-1 0,0 1 0,0 0 0,0-1 0,0 1 0,0-1 0,0 0 0,-8-17 0,-16-13 0,-148-173 0,233 253 0,-6 7 0,-44-46 0,-1-1 0,1 1 0,-2 1 0,1 0 0,-1 1 0,-1-1 0,0 1 0,-1 1 0,11 24 0,-18-33 0,1-1 0,-1 1 0,0 0 0,0-1 0,0 1 0,0 0 0,-1-1 0,1 1 0,-1-1 0,0 1 0,0-1 0,0 1 0,-1-1 0,1 0 0,-1 0 0,1 1 0,-1-1 0,0 0 0,-5 5 0,-6 6 0,-1 0 0,-26 21 0,-2 2 0,25-19-455,-1-2 0,-32 23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24575,'11'128'0,"0"-12"0,9 285 0,-17-335 0,10 94 0,-3-94-82,-1-15-559,4 99-1,-14-131-6184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0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24575,'0'1182'-1365,"0"-1162"-5461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11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24575,'3'3'0,"-1"1"0,1-1 0,-1 1 0,0 0 0,0 0 0,-1-1 0,1 1 0,-1 0 0,1 1 0,-1-1 0,-1 0 0,1 0 0,0 5 0,0 65 0,-1-49 0,-2 131 0,3 128 0,3-252 0,15 60 0,-12-65 0,-2 0 0,0 1 0,1 40 0,6 90 0,-2-64 0,6 8-1365,-14-82-5461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24575,'1'91'0,"-4"1"0,-26 156 0,-14 40 0,36-247-682,-3 70-1,10-91-6143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5.8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28 24575,'4'-3'0,"0"0"0,1 1 0,-1-1 0,0 1 0,1-1 0,-1 2 0,1-1 0,0 0 0,0 1 0,0 0 0,-1 0 0,10-1 0,68 1 0,-55 1 0,-10 0 0,-1 0 0,1 1 0,0 0 0,-1 2 0,0 0 0,22 7 0,-35-9 0,1 0 0,-1 1 0,0-1 0,1 1 0,-1 0 0,0 0 0,0 0 0,0 1 0,0-1 0,-1 1 0,1-1 0,-1 1 0,1 0 0,-1 0 0,0 0 0,0 0 0,0 1 0,-1-1 0,1 0 0,-1 1 0,0-1 0,0 1 0,0 0 0,0-1 0,-1 1 0,1 0 0,-1-1 0,0 1 0,0 0 0,0-1 0,-1 1 0,1 0 0,-1-1 0,-1 7 0,0-2 0,0 1 0,-1-1 0,0 0 0,0 0 0,0 0 0,-1-1 0,0 1 0,-1-1 0,0 0 0,0 0 0,0 0 0,-1-1 0,0 1 0,0-2 0,-1 1 0,-12 8 0,16-12 7,0 0-1,0 0 0,0 1 0,0-1 1,0 1-1,1 0 0,-1 0 1,1 0-1,0 0 0,0 0 1,0 0-1,0 0 0,1 1 0,-1-1 1,1 1-1,0-1 0,0 1 1,-1 5-1,1-1-192,0 1 1,1-1-1,0 0 0,1 1 1,0-1-1,0 0 1,3 10-1,3 5-6640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6.3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41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 24575,'53'-2'0,"-22"0"0,0 1 0,-1 2 0,60 8 0,-83-6 0,1 0 0,-1 0 0,0 0 0,-1 1 0,1 0 0,-1 1 0,1 0 0,-1 0 0,-1 0 0,1 0 0,-1 1 0,0 0 0,0 0 0,0 0 0,-1 1 0,0 0 0,-1 0 0,1 0 0,2 10 0,-1-5 0,-1 0 0,0 1 0,-1-1 0,0 1 0,-1 0 0,0 0 0,-1 0 0,-1 0 0,0 0 0,-4 25 0,3-34 0,0 0 0,0 0 0,-1 0 0,1 0 0,-1 0 0,0 0 0,0-1 0,-1 1 0,1-1 0,0 0 0,-1 1 0,0-1 0,0 0 0,0-1 0,-5 5 0,-3 0 0,0-1 0,-1 0 0,-20 7 0,21-9 0,0 1 0,0 0 0,1 0 0,-15 10 0,22-12 0,0 0 0,0-1 0,0 1 0,0 0 0,1 1 0,-1-1 0,1 0 0,0 1 0,0-1 0,0 1 0,0 0 0,1 0 0,-1-1 0,1 1 0,0 0 0,0 0 0,0 5 0,-1 41-1365,2-27-5461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0.87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0 160 24575,'1'-6'0,"0"0"0,0-1 0,1 1 0,0 0 0,0 0 0,0 0 0,1 1 0,0-1 0,0 0 0,0 1 0,1 0 0,0 0 0,0 0 0,0 0 0,0 1 0,1-1 0,0 1 0,0 0 0,0 1 0,8-6 0,-3 3 0,0 0 0,1 1 0,0 0 0,0 0 0,0 1 0,0 0 0,1 1 0,-1 1 0,1-1 0,13 1 0,-20 2 0,0 1 0,1 0 0,-1 0 0,0 0 0,0 0 0,0 1 0,0 0 0,0 0 0,0 0 0,-1 1 0,1 0 0,-1 0 0,1 0 0,-1 0 0,0 1 0,6 7 0,5 5 0,-1 1 0,19 32 0,-26-38 0,1 2 0,0 1 0,0 0 0,-1 1 0,-1-1 0,0 1 0,5 27 0,-9-37 0,-1 0 0,-1 0 0,1 0 0,-1 0 0,0 0 0,0 1 0,0-1 0,-1 0 0,0 0 0,0 0 0,0 0 0,-1 0 0,1 0 0,-1 0 0,0 0 0,-1 0 0,1-1 0,-1 1 0,0-1 0,0 0 0,0 0 0,-1 0 0,-5 5 0,-84 60 0,90-65-57,0 0 0,1-1 1,-1 2-1,0-1 0,1 0 0,0 1 0,0-1 0,1 1 0,-1-1 0,1 1 0,0 0 1,0 0-1,0-1 0,1 1 0,-1 0 0,1 0 0,1 0 0,-1 0 0,1 0 1,0-1-1,0 1 0,0 0 0,3 8 0,3 4-6769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3.57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17 0 24575,'-4'0'0,"-2"5"0,0 5 0,6 2 0,2 3 0,7-1 0,4-3 0,6-3 0,-5-3 0,-9-3 0,-7-6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5.94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27 0 24575,'-1'1'0,"0"-1"0,0 0 0,0 1 0,-1 0 0,1-1 0,0 1 0,0-1 0,0 1 0,0 0 0,0 0 0,0 0 0,1 0 0,-1 0 0,0 0 0,0 0 0,1 0 0,-1 0 0,0 0 0,1 0 0,-1 0 0,1 0 0,-1 0 0,1 1 0,0-1 0,0 0 0,-1 0 0,1 3 0,-5 39 0,5-38 0,0 1 0,0 0 0,1 1 0,0-1 0,1 0 0,-1 0 0,1 0 0,0 0 0,0-1 0,1 1 0,6 10 0,-9-14 0,1-1 0,0 0 0,0 1 0,0-1 0,-1 0 0,1 0 0,0 0 0,0 1 0,1-1 0,-1 0 0,0 0 0,0-1 0,0 1 0,1 0 0,-1 0 0,0-1 0,1 1 0,-1 0 0,1-1 0,-1 0 0,1 1 0,-1-1 0,1 0 0,-1 0 0,1 1 0,-1-1 0,1-1 0,-1 1 0,1 0 0,-1 0 0,1 0 0,-1-1 0,1 1 0,-1-1 0,1 1 0,-1-1 0,0 0 0,1 1 0,-1-1 0,0 0 0,0 0 0,1 0 0,-1 0 0,0 0 0,0 0 0,0 0 0,0 0 0,0-1 0,1-1 0,0 0-40,0 0 0,0 0 0,0 0 0,-1 0-1,1 0 1,-1-1 0,1 1 0,-1-1 0,0 1 0,-1-1 0,1 1-1,0-1 1,-1 0 0,0 1 0,0-1 0,0 0 0,0 1-1,-1-1 1,0 0 0,1 1 0,-1-1 0,0 1 0,-1-1 0,1 1-1,-1 0 1,1 0 0,-1-1 0,0 1 0,0 0 0,0 0-1,-1 1 1,1-1 0,-6-4 0,-8-2-6786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5:5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24575,'-11'57'0,"0"-4"0,8 413 0,6-238 0,-3 83-1365,0-292-5461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24575,'2'173'0,"-4"184"0,-9-253 0,-1 41 0,11-104 0,-9 45 0,-1 33 0,11-34-1365,0-46-5461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9.54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24 0 24575,'-4'0'0,"-2"5"0,0 5 0,2 6 0,1 5 0,5 3 0,7-3 0,7-4 0,5-5 0,-1-10 0,-4-9 0,-10-4 0,-9 1 0,-5-4 0,-5 2 0,-1 2-8191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24575,'2'0'0,"1"1"0,-1-1 0,0 1 0,1-1 0,-1 1 0,0 0 0,0 0 0,0 0 0,1 0 0,-1 0 0,0 0 0,0 1 0,-1-1 0,1 1 0,0-1 0,0 1 0,-1 0 0,1-1 0,-1 1 0,0 0 0,1 0 0,-1 0 0,0 0 0,0 1 0,0-1 0,0 2 0,4 10 0,-1-1 0,0 1 0,2 18 0,-3-13 0,9 66 0,-3 0 0,-5 1 0,-7 107 0,0-42 0,3 258-1365,0-390-5461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24575,'0'1254'-1365,"0"-1228"-5461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9:32.7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2706 1140 24575,'-2'-4'0,"-1"0"0,0 1 0,-1-1 0,1 1 0,-1 0 0,1-1 0,-1 1 0,0 1 0,0-1 0,0 1 0,0-1 0,-6-1 0,2 0 0,-20-11 0,0 2 0,-38-13 0,-28-12 0,-448-184 0,368 157 0,-319-119 0,339 131 0,20 10 0,96 33 0,1-1 0,-53-25 0,-72-29 0,91 39 0,-58-18 0,-51-21 0,165 60 0,0 0 0,-1 1 0,-19-3 0,24 5 0,-1 0 0,1 0 0,0-1 0,0-1 0,0 0 0,0 0 0,-12-8 0,23 12 0,-1 0 0,1 0 0,0 0 0,0 0 0,0 0 0,-1 0 0,1 0 0,0 0 0,0-1 0,0 1 0,-1 0 0,1 0 0,0 0 0,0 0 0,0 0 0,0-1 0,0 1 0,-1 0 0,1 0 0,0 0 0,0-1 0,0 1 0,0 0 0,0 0 0,0 0 0,0-1 0,0 1 0,0 0 0,0 0 0,0-1 0,0 1 0,0 0 0,0 0 0,0 0 0,0-1 0,0 1 0,0 0 0,0 0 0,0-1 0,0 1 0,0 0 0,0 0 0,1-1 0,10-4 0,17 2 0,288-38 0,-253 30 0,-37 8 0,-1-2 0,1-1 0,45-18 0,-71 24 0,0 1 0,1-1 0,-1 0 0,0 0 0,1 0 0,-1 0 0,0 0 0,0 0 0,1-1 0,-1 1 0,0 0 0,1 0 0,-1 0 0,0 0 0,1 0 0,-1 0 0,0 0 0,0-1 0,1 1 0,-1 0 0,0 0 0,0 0 0,1-1 0,-1 1 0,0 0 0,0 0 0,0-1 0,0 1 0,1 0 0,-1 0 0,0-1 0,0 1 0,0 0 0,0-1 0,0 1 0,0 0 0,0 0 0,0-1 0,0 1 0,1 0 0,-1-1 0,-1 1 0,1 0 0,0-1 0,0 1 0,0 0 0,0-1 0,0 1 0,0 0 0,0-1 0,-20-4 0,-30 3 0,-4 5 0,1 3 0,0 2 0,-100 28 0,85-18 0,43-12 0,13-4 0,0 0 0,0 1 0,1 1 0,-1 0 0,1 0 0,-1 1 0,2 1 0,-1 0 0,-19 14 0,29-19 0,1-1 0,-1 1 0,1 0 0,-1 0 0,1-1 0,0 1 0,-1 0 0,1 0 0,0-1 0,-1 1 0,1 0 0,0 0 0,0 0 0,0 0 0,0-1 0,0 1 0,0 0 0,0 0 0,0 0 0,0 0 0,0 0 0,0-1 0,0 1 0,1 0 0,-1 0 0,0 0 0,1-1 0,-1 1 0,0 0 0,1 0 0,-1-1 0,1 1 0,-1 0 0,1-1 0,0 1 0,-1 0 0,1-1 0,0 1 0,-1-1 0,2 1 0,37 26 0,-29-21 0,94 53 0,-71-42 0,0 2 0,33 25 0,21 11 128,-28-19-1621,-42-25-5333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9:37.1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1736 2909 24575,'-18'-1'0,"0"-1"0,0-1 0,0-1 0,-31-11 0,-38-6 0,18 14 0,0 4 0,-80 7 0,69-1 0,-86-8 0,95-7 0,52 7 0,-1 1 0,-29-1 0,46 5 0,-1 0 0,1 0 0,-1 0 0,1-1 0,-1 1 0,1-1 0,-1 0 0,1 0 0,0 0 0,0 0 0,-1 0 0,1-1 0,0 0 0,0 1 0,0-1 0,0 0 0,1-1 0,-1 1 0,-3-4 0,3 1 0,1 0 0,-1 0 0,1 0 0,1-1 0,-1 1 0,1 0 0,0-1 0,0 1 0,0-1 0,1 1 0,0-1 0,0-5 0,26-421 0,-17 309 0,4-45 0,6 25 0,0-192 0,-6 50 0,0 1 0,-15 215 0,-3 0 0,-25-126 0,24 153 0,1-1 0,2-80 0,-1-6 0,-13 26 0,11 76 0,5 24 0,0-1 0,0 1 0,0 0 0,0 0 0,-1 1 0,1-1 0,-1 0 0,0 0 0,1 1 0,-2-1 0,1 1 0,0-1 0,0 1 0,-1 0 0,1 0 0,-1 0 0,1 0 0,-1 1 0,0-1 0,0 1 0,0 0 0,0-1 0,0 1 0,0 1 0,0-1 0,0 0 0,-6 0 0,-9-1 0,-1 1 0,0 1 0,-33 4 0,14-1 0,-47-3 0,47-1 0,0 2 0,0 1 0,-67 14 0,70-11 0,0 0 0,0-2 0,0-2 0,-40-3 0,23 0 0,75 3 0,11 0 0,0-1 0,0-2 0,35-6 0,-60 6 0,0 0 0,0 0 0,0 0 0,-1-1 0,1 0 0,-1-1 0,0 0 0,0 0 0,0-1 0,0 0 0,-1-1 0,0 1 0,0-1 0,0 0 0,-1-1 0,0 0 0,8-11 0,-14 17 0,1 1 0,-1-1 0,1 0 0,-1 1 0,1-1 0,-1 0 0,0 1 0,1-1 0,-1 0 0,0 1 0,0-1 0,0 0 0,0 0 0,1 1 0,-1-1 0,0 0 0,0 0 0,0 1 0,0-1 0,-1 0 0,1 0 0,0 1 0,0-1 0,0 0 0,0 0 0,-1 1 0,1-1 0,0 0 0,-1 1 0,1-1 0,-1 0 0,-1 0 0,1 0 0,-1 0 0,0 0 0,1 0 0,-1 1 0,0-1 0,1 0 0,-1 1 0,0 0 0,0-1 0,1 1 0,-4 0 0,-4 0 0,0 0 0,0 1 0,0 0 0,-12 3 0,5 2 0,0 1 0,0 1 0,1 1 0,-21 14 0,-7 4 0,43-27 0,-8 5 0,0-1 0,0 1 0,1 0 0,0 1 0,-9 8 0,15-13 0,-1 1 0,1 0 0,0 0 0,0 0 0,-1 0 0,1 0 0,0 0 0,1 0 0,-1 0 0,0 0 0,1 0 0,-1 0 0,1 0 0,-1 1 0,1-1 0,0 0 0,0 0 0,0 1 0,0-1 0,1 0 0,-1 0 0,1 0 0,-1 1 0,1-1 0,0 0 0,1 3 0,1 2 0,1 0 0,0 0 0,0 0 0,0-1 0,1 0 0,0 0 0,0 0 0,1-1 0,-1 1 0,1-1 0,0-1 0,1 1 0,9 5 0,4-1 0,0-1 0,0-1 0,35 8 0,-44-11-273,0 0 0,0 0 0,0 1 0,18 11 0,-12-5-6553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4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531 0 24575,'-4'68'0,"-2"-1"0,-32 131 0,5-29 0,-23 145 0,-34 244 0,75-107 0,9-109 0,-12 956 0,20-832 0,-2 1266 0,-17-1373 0,7-204 0,-1-48 0,-45 182 0,0 7 0,17 277 0,40 4 0,2-348 0,-7-118 0,-20 117 0,-1 32 0,13-68 0,-3 176 0,15-268 0,-2 55 0,8-1 0,27 166 0,-24-250 0,0 99 0,5 38 0,15-17 0,19 149 0,14 72-1365,-59-380-5461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3544 24575,'72'-3'0,"93"-17"0,-3 0 0,196 11 0,-122 6 0,-83-9 0,24-1 0,1281 14 0,-1454 0 0,-1-1 0,0 0 0,1 0 0,-1-1 0,1 1 0,-1-1 0,0 1 0,1-1 0,-1 0 0,0 0 0,0-1 0,0 1 0,0-1 0,0 1 0,0-1 0,0 0 0,3-3 0,-3 1 0,-1 0 0,1 0 0,-1 0 0,0 0 0,0 0 0,-1-1 0,1 1 0,-1 0 0,0-1 0,0 0 0,0 1 0,0-7 0,37-400 0,-12 114 0,-15 107 0,4-43 0,-8 156 0,-5-123 0,0-6 0,23 0 0,-20 141 0,17-74 0,-11 81 0,6-108 0,-16 73 0,16-108 0,-9 123 0,-7-156 0,-4 104 0,4 89 0,0 3 0,-2 1 0,-1 0 0,-12-64 0,-19-25-1365,30 106-5461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2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3949 24575,'1'-2'0,"-1"0"0,1 0 0,-1 0 0,1 0 0,0-1 0,0 1 0,0 1 0,0-1 0,0 0 0,0 0 0,1 0 0,-1 0 0,1 1 0,-1-1 0,3-1 0,32-26 0,-16 13 0,154-137 0,280-188 0,-89 82 0,121-77 0,-114 115 0,90-56 0,-144 89 0,71-44 0,-88 63 0,-106 66 0,-118 59 0,644-346 0,-463 246 0,-24 11 0,45-36 0,-169 96 0,211-111 0,-39 50 0,-103 26 0,-125 72 0,97-48 0,-86 45 0,-52 29 0,1 1 0,0 1 0,26-11 0,-36 17 0,1 1 0,0-1 0,0 1 0,0 0 0,0 0 0,0 1 0,0 0 0,1 0 0,-1 0 0,0 0 0,0 1 0,0 0 0,0 0 0,0 0 0,0 1 0,5 1 0,31 18 0,-1 2 0,-1 2 0,53 43 0,11 7 0,427 258 0,-160-88 0,-241-154 0,876 622 0,-605-454 0,-180-122 0,316 168 0,-457-264 0,125 66 0,174 97 0,26 10 0,-261-132 0,368 189 0,-301-165 0,9 3 0,-107-65 0,22 9 0,-84-30 0,8 6 0,121 41 0,-176-69 0,1 0 0,-1 1 0,0-1 0,0 1 0,0 0 0,0 0 0,0 0 0,0 1 0,0-1 0,-1 1 0,1-1 0,-1 1 0,0 0 0,0 0 0,0 0 0,0 0 0,-1 0 0,1 1 0,-1-1 0,1 0 0,-1 1 0,0-1 0,-1 1 0,1-1 0,-1 1 0,1-1 0,-1 5 0,1 12 0,-2 1 0,0-1 0,-6 33 0,5-37 0,-66 489 0,-23 162 0,-9 179 0,96-791 0,-49 1014 0,53-126 0,29-440 0,-12-293 0,41 450 0,0-13 0,-33-1 0,-11 358 0,-4-111 0,-10-732 0,-5-55 0,-30 170 0,17-168 0,-4 156 0,23 1020 0,2-1224 0,3 0 0,2 0 0,17 59 0,-23-111 0,1 2 0,-1 0 0,0 1 0,0-1 0,-1 1 0,0-1 0,-1 1 0,-2 20 0,-5-34-1365,-5-13-5461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5:5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0 372 24575,'603'-25'0,"-298"8"0,1318-56 0,-614 70 0,-688 12 0,219 15 0,207 30 0,71-47 0,-450-10 0,2 5 0,413-5 0,-452-25 0,-69 3 0,505 0 0,11 4 0,-305 12 0,48-3 0,-297 2 0,83-7 0,-178 7 0,-71 7 0,0-3 0,79-17 0,-86 10 0,327-74 0,-302 75 0,-1 3 0,92 2 0,-126 6 0,61-11 0,-58 5 0,50 0 0,312 8-1365,-383-1-5461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0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24575,'49'0'0,"0"2"0,65 12 0,-72-9 0,0-1 0,54-2 0,-54-3 0,1 2 0,49 9 0,4 2 0,0-5 0,158-7 0,-99-3 0,-149 3 0,106 0 0,124 16 0,-48-4 0,20 3 0,-34-2 0,-1 0 0,49 14 0,-137-19 0,167-7 0,14 1 0,-263-2 0,0 0 0,-1 1 0,1-1 0,0 1 0,0 0 0,0 0 0,-1 0 0,1 0 0,-1 0 0,1 1 0,-1-1 0,1 1 0,-1 0 0,0 0 0,1-1 0,-1 1 0,0 1 0,-1-1 0,1 0 0,0 0 0,0 1 0,-1-1 0,0 1 0,1-1 0,-1 1 0,0 0 0,0-1 0,0 1 0,-1 0 0,1 5 0,1 8 0,0 0 0,-2 1 0,0-1 0,-4 24 0,2-6 0,1 276 0,-1 39 0,-12-212 0,0 44 0,14-75 0,1 9 0,-16 139 0,4-120 0,9 204 0,4-156 0,-2 1667 0,0-1846 0,-1 0 0,1 0 0,0 0 0,0 0 0,0 0 0,0 0 0,1 0 0,-1-1 0,1 1 0,0 0 0,-1 0 0,1 0 0,1-1 0,-1 1 0,0-1 0,1 1 0,-1-1 0,1 1 0,-1-1 0,1 0 0,0 0 0,0 1 0,0-1 0,1-1 0,-1 1 0,0 0 0,1-1 0,-1 1 0,1-1 0,-1 0 0,1 1 0,0-1 0,0-1 0,-1 1 0,1 0 0,0-1 0,0 1 0,0-1 0,4 0 0,42 4 0,71-4 0,-71-2 0,79 8 0,709 86 0,-259-85 0,-327-10 0,-160 3-1365,-67 0-5461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2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24575,'232'-2'0,"252"5"0,-400 4 0,113 26 0,-119-18 0,141 10 0,-177-23 0,72 0 0,178 27 0,-82-5 0,27 5 0,-180-16 0,-14-3 0,0-1 0,1-2 0,60 1 0,619-10-1365,-701 2-5461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09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2310 24575,'0'-62'0,"-1"-41"0,18-147 0,10-26 0,-10 114 0,5-30 0,-10 120 0,4-130 0,-17-77 0,-2 100 0,1 60 0,5-129 0,-2 232 0,1 1 0,0-1 0,1 1 0,8-23 0,-9 35 0,-1-1 0,1 0 0,-1 1 0,1 0 0,0-1 0,0 1 0,1 0 0,-1 0 0,1 0 0,-1 1 0,1-1 0,0 0 0,0 1 0,0 0 0,1 0 0,-1 0 0,0 0 0,1 0 0,-1 1 0,1 0 0,0-1 0,-1 1 0,5 0 0,35-3 0,-1 1 0,80 7 0,-22 0 0,-60-1 0,62 11 0,-31-3 0,-7 1 0,-43-8 0,0 0 0,31 2 0,5-8 0,-44 0 0,1 1 0,0 1 0,0 0 0,-1 1 0,1 0 0,0 1 0,13 4 0,-24-5 0,-1 1 0,1-1 0,-1 1 0,0 0 0,0 0 0,1 0 0,-1 0 0,0 0 0,-1 0 0,1 1 0,0-1 0,-1 1 0,1-1 0,-1 1 0,0 0 0,0-1 0,0 1 0,0 0 0,0 0 0,-1 0 0,1-1 0,-1 1 0,0 3 0,1 12 0,0 0 0,-4 30 0,2-24 0,-6 55 0,-24 118 0,23-151 0,1 4 0,-1 56 0,-4 37 0,-14 70 0,19-159 0,-1 62 0,-3 26 0,0-21 0,9 206 0,4-155 0,-2 588-1365,0-737-5461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24575,'0'916'0,"-2"-886"0,-8 49 0,-2 23 0,12-57-1365,0-33-5461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16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 24575,'70'0'0,"93"-1"0,0 6 0,164 28 0,-260-24 0,70-1 0,-80-6 0,0 2 0,70 15 0,-46-1 0,1-3 0,0-5 0,108 2 0,5114-14-1365,-5281 2-5461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0:30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24575,'45'4'0,"0"1"0,0 2 0,-1 3 0,81 27 0,-11-3 0,-96-30 0,-1 2 0,0 0 0,0 1 0,0 1 0,-1 0 0,24 17 0,-33-20 0,-1 0 0,0 0 0,-1 0 0,1 0 0,-1 1 0,0 0 0,0 1 0,-1-1 0,0 1 0,0-1 0,0 1 0,-1 1 0,0-1 0,0 0 0,-1 1 0,0-1 0,2 15 0,-4 216 0,-3-106 0,11 21 0,42 240 0,0-20 0,-44-329 0,2-1 0,16 52 0,4 15 0,-3 1 0,11 60 0,-32-134 0,-2 0 0,-4 61 0,0-54 0,4 49 0,-2-90 0,1-1 0,-1 1 0,1 0 0,0-1 0,-1 1 0,1-1 0,1 1 0,-1-1 0,0 0 0,0 1 0,1-1 0,-1 0 0,1 0 0,0 0 0,0 0 0,0 0 0,0-1 0,0 1 0,0 0 0,0-1 0,0 1 0,1-1 0,-1 0 0,1 0 0,-1 0 0,1 0 0,-1 0 0,1-1 0,-1 1 0,5 0 0,9 0 0,0 0 0,0 0 0,0-1 0,17-3 0,-2 0 0,491 0 0,-300 4 0,-218-1 0,0 0 0,-1 0 0,1 0 0,0 0 0,0-1 0,0 0 0,0 0 0,-1 0 0,1 0 0,5-3 0,-8 3 0,0 0 0,0 0 0,0 0 0,-1 0 0,1 0 0,0 0 0,-1 0 0,1 0 0,-1 0 0,1-1 0,-1 1 0,1 0 0,-1 0 0,0 0 0,0-1 0,0 1 0,1 0 0,-1 0 0,0-1 0,-1 1 0,1 0 0,0 0 0,0 0 0,0-1 0,-1 1 0,1 0 0,-1 0 0,1 0 0,-1 0 0,1 0 0,-1-1 0,0 1 0,1 0 0,-1 0 0,0 1 0,0-1 0,-1-1 0,-12-18 0,-2 1 0,0 1 0,-32-28 0,29 29 0,1-1 0,0-1 0,-22-31 0,15 4 0,-7-11 0,32 57 0,0 0 0,0 0 0,0 0 0,0 1 0,0-1 0,0 0 0,0 0 0,0 0 0,0 0 0,-1 0 0,1 0 0,0 0 0,0 0 0,0 0 0,0 0 0,0 0 0,0 0 0,0 0 0,0 0 0,0 0 0,0 0 0,0 0 0,0 0 0,-1 0 0,1 0 0,0 0 0,0 0 0,0 0 0,0 0 0,0 0 0,0 0 0,0-1 0,0 1 0,0 0 0,0 0 0,0 0 0,0 0 0,5 13 0,12 17 0,104 111 0,-86-104 0,-23-25 0,0-1 0,-1 1 0,-1 1 0,0 0 0,11 20 0,-19-30 0,-1 0 0,0 0 0,0 0 0,0 1 0,0-1 0,0 0 0,-1 0 0,1 0 0,-1 1 0,0-1 0,0 0 0,0 1 0,0-1 0,-1 0 0,1 0 0,-1 1 0,0-1 0,0 0 0,0 0 0,-1 0 0,1 0 0,0 0 0,-1 0 0,0-1 0,0 1 0,0 0 0,0-1 0,0 1 0,-1-1 0,1 0 0,-6 4 0,-77 58 0,-20 17 0,89-68-341,-1 0 0,0-1-1,-35 16 1,28-16-6485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0:35.1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24575,'49'0'0,"196"7"0,-206-3 0,0 1 0,0 2 0,-1 2 0,47 17 0,-46-12 0,-24-10 0,0 1 0,-1 1 0,22 12 0,-31-15 0,-1 0 0,1 0 0,-1 1 0,0-1 0,0 1 0,0 0 0,-1 0 0,0 1 0,1-1 0,-1 1 0,-1-1 0,1 1 0,-1 0 0,3 7 0,5 24 0,-2 0 0,-1 1 0,3 48 0,5 27 0,-5-52 0,24 112 0,-22-112 0,6 72 0,-9-53 0,-7-25 0,-2-40 0,0 1 0,1-1 0,0 1 0,5 16 0,-5-28 0,0 0 0,0 1 0,0-1 0,0 0 0,1 0 0,-1 0 0,1 0 0,0-1 0,0 1 0,0 0 0,0-1 0,1 1 0,-1-1 0,1 0 0,-1 0 0,1 0 0,0 0 0,0 0 0,-1 0 0,2-1 0,-1 0 0,5 2 0,27 4 0,1-2 0,-1-1 0,0-2 0,1-1 0,47-6 0,5 1 0,381 3 0,-449 2 0,0 1 0,35 8 0,-34-5 0,1-1 0,24 1 0,-1-6 0,1-1 0,81-16 0,51-5 0,-126 13 0,-8 1 0,0 1 0,81-2 0,-108 10 0,-7 1 0,-1-1 0,0 0 0,1 0 0,-1-1 0,0 0 0,10-3 0,-18 3 0,0 1 0,1-1 0,-1 1 0,0-1 0,0 1 0,0-1 0,0 0 0,0 0 0,0 1 0,0-1 0,0 0 0,0 0 0,-1 0 0,1 0 0,0 0 0,0 0 0,-1 0 0,1 0 0,-1 0 0,1-2 0,0 0 0,-1 1 0,0-1 0,0 1 0,0 0 0,-1-1 0,1 1 0,0 0 0,-1-1 0,0 1 0,1 0 0,-1-1 0,0 1 0,0 0 0,-3-4 0,-7-12 0,-2 1 0,0 0 0,0 0 0,-2 1 0,0 1 0,-32-24 0,-16-18 0,-23-18 0,188 149 0,65 63 0,-164-135 0,-1 0 0,1 1 0,0-1 0,-1 1 0,1 0 0,-1 0 0,0 0 0,0 0 0,0 0 0,0 1 0,-1-1 0,1 0 0,-1 1 0,0 0 0,0-1 0,0 1 0,0-1 0,-1 1 0,0 0 0,1 0 0,-1-1 0,-1 1 0,1 0 0,0-1 0,-1 1 0,0 0 0,-2 5 0,-3 8 0,-1 0 0,-1-1 0,0 0 0,-18 23 0,9-11 0,2-6 0,-2 0 0,-31 32 0,-5 6 0,14-19 78,28-31-559,1 1 0,-18 23 0,19-19-6345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1:30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24575,'4'1'0,"-1"0"0,0 0 0,0 1 0,1-1 0,-1 1 0,0 0 0,0-1 0,0 1 0,-1 1 0,1-1 0,0 0 0,-1 1 0,0-1 0,3 4 0,7 6 0,125 115 0,77 66 0,27 11 0,50 39 0,-209-179 0,101 103 0,72 56 0,-70-69 0,224 173 0,-398-319 0,23 18-455,-1 1 0,58 63 0,-79-75-6371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1:31.1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0 424 24575,'18'-1'0,"0"-2"0,0 0 0,-1 0 0,26-10 0,3 0 0,664-108 0,-420 68 0,-44 10 0,-114 17 0,-80 20 0,0 2 0,72 3 0,-78 3 0,0-3 0,-1-1 0,71-13 0,182-61 0,-265 69 0,46-4 0,19-3 0,-76 11-455,-1 0 0,29 0 0,-28 2-6371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1:32.7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1863 24575,'3'0'0,"-1"-1"0,1 0 0,-1 0 0,0 0 0,0 0 0,1 0 0,-1 0 0,0-1 0,0 1 0,0-1 0,0 1 0,0-1 0,-1 0 0,4-3 0,6-6 0,291-248 0,190-171 0,-373 323 0,181-126 0,-219 172 0,101-99 0,-35 27 0,-110 105 0,1 2 0,43-23 0,31-20 0,163-137 0,-197 149-1365,-62 45-5461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24575,'-26'563'0,"-15"99"0,41-424-1365,0-228-5461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1:35.3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24575,'21'1'0,"-1"1"0,0 0 0,0 2 0,0 0 0,25 9 0,96 44 0,-29-10 0,457 158 0,-147-43 0,-11 10-1365,-388-163-5461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2:11.5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1281 24575,'3'-4'0,"0"0"0,-1 0 0,2 0 0,-1 1 0,0-1 0,1 1 0,-1 0 0,1 0 0,0 0 0,0 1 0,6-4 0,1-1 0,198-142 0,249-133 0,739-305 0,-731 407 0,-414 158-1365,-36 12-5461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2:13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180 1459 24575,'-4'-70'0,"-3"0"0,-25-112 0,-4-20 0,15 55 0,6 51 0,-4-163 0,17 224 0,-9-58 0,5 57 0,-1-50 0,8 57-341,-2 0 0,-2-1-1,-9-46 1,8 58-6485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2:14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2871 1098 24575,'-1'-2'0,"0"1"0,0-1 0,0 0 0,0 1 0,-1-1 0,1 1 0,-1-1 0,1 1 0,-1 0 0,1-1 0,-1 1 0,0 0 0,0 0 0,1 0 0,-1 0 0,0 1 0,0-1 0,0 0 0,0 1 0,0-1 0,0 1 0,-3 0 0,-8-5 0,-530-215 0,352 127 0,-92-37 0,-385-107 0,499 177 0,-18 1 0,58 20 0,-51-21 0,35 15 0,104 35 0,0-3 0,1-1 0,-43-21 0,-18-9-1365,85 36-5461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2:21.0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2498 1521 24575,'-7'-11'0,"-1"1"0,0-1 0,-1 2 0,0-1 0,0 1 0,-1 0 0,-1 1 0,-11-7 0,-8-8 0,-76-57 0,-3 4 0,-153-78 0,-47-21 0,-150-78 0,221 100 0,32 19 0,-154-69 0,165 101 0,162 80 0,22 15 0,0-1 0,-1 1 0,-19-8 0,13 7-1365,3 0-5461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4:35.329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0"/>
      <inkml:brushProperty name="anchorY" value="0"/>
      <inkml:brushProperty name="scaleFactor" value="0.5"/>
    </inkml:brush>
  </inkml:definitions>
  <inkml:trace contextRef="#ctx0" brushRef="#br0">1793 1 24575,'0'0'0,"-6"0"0,-9 0 0,-6 0 0,-7 0 0,-3 0 0,-4 0 0,-1 0 0,-8 0 0,7 7 0,1 0 0,-6 7 0,-6 14 0,-8-2 0,-6 4 0,-4 9 0,-3-5 0,5-6 0,6-2 0,1 1 0,5 1 0,5-5 0,5-5 0,2 1 0,-4-5 0,2 3 0,-7-2 0,1 3 0,2 4 0,3-3 0,3-3 0,1 2 0,3-4 0,0-3 0,1 3 0,7 5 0,0-3 0,1-2 0,-2 3 0,-2-3 0,6 4 0,-1-3 0,-2-3 0,-1-4 0,-2-3 0,5-10 0,6-8 0,7-8 0,12-7 0,4-5 0,3-2 0,8-2 0,-2 0 0,0 0 0,-4 1 0,5 7 0,-2 0 0,-2 1 0,4 6 0,-1-2 0,-3-1 0,-2-3 0,-2-3 0,4 6 0,-1 12 0,0 14 0,-3 13 0,-1 9 0,-2 8 0,-8-4 0,-1 3 0,0 1 0,1 1 0,1 1 0,-5 1 0,1 0 0,1 2 0,2-1 0,1 1 0,3-1 0,1 1 0,0-1 0,1 1 0,15-8 0,7-7 0,7-7 0,4-7 0,4-3 0,0 3 0,1 0 0,-1-1 0,0-2 0,-1-1 0,0-1 0,0 6 0,-1 6 0,1 1 0,-8-2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4:38.840"/>
    </inkml:context>
    <inkml:brush xml:id="br0">
      <inkml:brushProperty name="width" value="0.1" units="cm"/>
      <inkml:brushProperty name="height" value="0.1" units="cm"/>
      <inkml:brushProperty name="color" value="#FF4E00"/>
      <inkml:brushProperty name="inkEffects" value="rainbow"/>
      <inkml:brushProperty name="anchorX" value="2473.70239"/>
      <inkml:brushProperty name="anchorY" value="443.88562"/>
      <inkml:brushProperty name="scaleFactor" value="0.5"/>
    </inkml:brush>
  </inkml:definitions>
  <inkml:trace contextRef="#ctx0" brushRef="#br0">1 723 24575,'0'0'0,"0"-6"0,7-2 0,14-7 0,15-5 0,14-6 0,9-4 0,7-3 0,5 4 0,-6 7 0,1 7 0,1 6 0,-1-2 0,2 2 0,1 3 0,-7-6 0,1 2 0,0 1 0,2 3 0,-5 2 0,0-6 0,2 2 0,2-7 0,3 2 0,1-5 0,1 3 0,2 2 0,-1 4 0,-6 3 0,-7 3 0,-15-5 0,-6 0 0,-4 2 0,-2 1 0,0 1 0,-6-5 0,-6-7 0,-13 2 0,-5-7 0,-11 4 0,-2-4 0,-6 4 0,-5 3 0,-5 5 0,-3-4 0,-2-4 0,-1 2 0,-1-5 0,0 3 0,-1 3 0,1 5 0,8-4 0,-1 3 0,1 1 0,-1 4 0,5-6 0,12 2 0,14 8 0,13 2 0,9 2 0,7 8 0,4 6 0,2 0 0,1-2 0,-7 4 0,-1-5 0,-1-2 0,1 3 0,2-3 0,-7 5 0,2-3 0,0 4 0,2-2 0,-4 3 0,-7 4 0,-13-3 0,-11 3 0,-5 3 0,-8-4 0,1 1 0,-5-4 0,-2 3 0,-4 1 0,4 4 0,-2-4 0,7 2 0,-3-5 0,-1 2 0,-3 2 0,-3-3 0,5 1 0,5 4 0,-1-5 0,-1-5 0,3 3 0,-2-5 0,4-4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24575,'23'2'0,"0"2"0,-1 0 0,0 1 0,1 1 0,-2 1 0,28 13 0,-7-4 0,115 44 0,-11-3 0,172 43 0,35 8 0,-106-28 0,181 39 0,320 99 0,573 162 0,-1238-359 0,755 211 0,-678-187 0,234 33 0,-282-59 0,-53-8 0,-16-2 0,0-3 0,58 3 0,-57-6 0,0 1 0,60 15 0,-60-9 0,1-3 0,59 3 0,37 3 0,6 0 0,-99-10 0,-1 2 0,59 14 0,-60-10 0,1-1 0,65 2 0,-52-7 0,-2 3 0,111 27 0,-27-5 0,-89-18-1365,-12-1-5461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6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24575,'0'1139'-1365,"0"-1119"-5461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24575,'676'12'13,"-136"0"-152,934-9-446,-997-4 664,11-37 540,-268 14-606,600-17-13,6 40 0,24-1 0,-488-29 0,-146 8 0,-164 16 0,62-16 0,-3 0 0,-25 2-1365,-67 18-5461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2504 24575,'7'-1'0,"0"-1"0,0-1 0,0 1 0,0-1 0,-1-1 0,1 1 0,-1-1 0,0 0 0,0 0 0,0-1 0,-1 1 0,6-7 0,13-8 0,860-532 0,-198 223 0,23 46 0,-479 193 0,-115 48 0,131-29 0,124-7 0,203-56 0,-269 27 0,-50 17 0,48-12 0,223-71 0,-204 54 0,-211 74 0,19-4 0,263-63 0,-147 44-1365,-222 60-5461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4919 24575,'2'-3'0,"-1"0"0,1 0 0,-1 0 0,1 0 0,0 0 0,0 1 0,0-1 0,1 0 0,-1 1 0,0 0 0,1-1 0,5-2 0,4-6 0,238-221 0,483-343 0,-145 212 0,26 39 0,-122 68 0,-345 176 0,1198-617 0,-1186 623 0,859-438 0,-1008 507 0,845-513 0,-758 448 0,-3-6 0,96-97 0,143-191 0,-262 284 0,4 4 0,3 2 0,3 5 0,3 2 0,127-75 0,-147 105-1365,-47 31-5461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7846 24575,'1'-5'0,"0"1"0,1-1 0,-1 0 0,1 1 0,0-1 0,0 1 0,0 0 0,1 0 0,-1 0 0,1 0 0,7-7 0,-3 1 0,39-45 0,85-80 0,-45 51 0,801-757 0,-401 386 0,41-38 0,-496 465 0,743-656 0,-315 271 0,150-125 0,337-293 0,-444 381 0,-289 262 0,57-61 0,70-62 0,-39 42 0,325-256 0,-533 451 0,-4-5 0,134-150 0,-192 196 0,120-148 0,-96 111 0,120-119 0,19-6 0,-55 53 0,-116 122-1365,-3 4-5461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24575,'1288'0'0,"-927"27"0,12 1 0,-293-28 0,114 14 0,-133-8 0,63-3 0,-66-2 0,80 9 0,-24 2 0,221-6 0,-202-8 0,17-11 0,-8 0 0,-100 10 0,-1-1 0,1-2 0,-1-2 0,41-14 0,-59 17 0,1 1 0,-1 1 0,45 1 0,35-5 0,173-29 0,-196 28 0,155 7 0,-102 4 0,-107-3-1365,-3 0-5461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24575,'23'2'0,"0"2"0,-1 0 0,0 1 0,1 1 0,-2 1 0,28 13 0,-7-4 0,115 44 0,-11-3 0,172 43 0,35 8 0,-106-28 0,181 39 0,320 99 0,573 162 0,-1238-359 0,755 211 0,-678-187 0,234 33 0,-282-59 0,-53-8 0,-16-2 0,0-3 0,58 3 0,-57-6 0,0 1 0,60 15 0,-60-9 0,1-3 0,59 3 0,37 3 0,6 0 0,-99-10 0,-1 2 0,59 14 0,-60-10 0,1-1 0,65 2 0,-52-7 0,-2 3 0,111 27 0,-27-5 0,-89-18-1365,-12-1-5461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24575,'676'12'13,"-136"0"-152,934-9-446,-997-4 664,11-37 540,-268 14-606,600-17-13,6 40 0,24-1 0,-488-29 0,-146 8 0,-164 16 0,62-16 0,-3 0 0,-25 2-1365,-67 18-5461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2504 24575,'7'-1'0,"0"-1"0,0-1 0,0 1 0,0-1 0,-1-1 0,1 1 0,-1-1 0,0 0 0,0 0 0,0-1 0,-1 1 0,6-7 0,13-8 0,860-532 0,-198 223 0,23 46 0,-479 193 0,-115 48 0,131-29 0,124-7 0,203-56 0,-269 27 0,-50 17 0,48-12 0,223-71 0,-204 54 0,-211 74 0,19-4 0,263-63 0,-147 44-1365,-222 60-5461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24575,'-1'1'0,"0"-1"0,0 0 0,1 1 0,-1-1 0,0 1 0,0-1 0,1 1 0,-1-1 0,0 1 0,0 0 0,1-1 0,-1 1 0,1 0 0,-1-1 0,1 1 0,-1 0 0,1 0 0,-1 0 0,1 0 0,0-1 0,-1 1 0,1 0 0,0 0 0,0 0 0,-1 0 0,1 0 0,0 1 0,-4 34 0,3-25 0,-20 242 0,15 320 0,8-308 0,-2-100-1365,0-141-5461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4919 24575,'2'-3'0,"-1"0"0,1 0 0,-1 0 0,1 0 0,0 0 0,0 1 0,0-1 0,1 0 0,-1 1 0,0 0 0,1-1 0,5-2 0,4-6 0,238-221 0,483-343 0,-145 212 0,26 39 0,-122 68 0,-345 176 0,1198-617 0,-1186 623 0,859-438 0,-1008 507 0,845-513 0,-758 448 0,-3-6 0,96-97 0,143-191 0,-262 284 0,4 4 0,3 2 0,3 5 0,3 2 0,127-75 0,-147 105-1365,-47 31-5461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7846 24575,'1'-5'0,"0"1"0,1-1 0,-1 0 0,1 1 0,0-1 0,0 1 0,0 0 0,1 0 0,-1 0 0,1 0 0,7-7 0,-3 1 0,39-45 0,85-80 0,-45 51 0,801-757 0,-401 386 0,41-38 0,-496 465 0,743-656 0,-315 271 0,150-125 0,337-293 0,-444 381 0,-289 262 0,57-61 0,70-62 0,-39 42 0,325-256 0,-533 451 0,-4-5 0,134-150 0,-192 196 0,120-148 0,-96 111 0,120-119 0,19-6 0,-55 53 0,-116 122-1365,-3 4-5461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24575,'1288'0'0,"-927"27"0,12 1 0,-293-28 0,114 14 0,-133-8 0,63-3 0,-66-2 0,80 9 0,-24 2 0,221-6 0,-202-8 0,17-11 0,-8 0 0,-100 10 0,-1-1 0,1-2 0,-1-2 0,41-14 0,-59 17 0,1 1 0,-1 1 0,45 1 0,35-5 0,173-29 0,-196 28 0,155 7 0,-102 4 0,-107-3-1365,-3 0-5461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24575,'23'2'0,"0"2"0,-1 0 0,0 1 0,1 1 0,-2 1 0,28 13 0,-7-4 0,115 44 0,-11-3 0,172 43 0,35 8 0,-106-28 0,181 39 0,320 99 0,573 162 0,-1238-359 0,755 211 0,-678-187 0,234 33 0,-282-59 0,-53-8 0,-16-2 0,0-3 0,58 3 0,-57-6 0,0 1 0,60 15 0,-60-9 0,1-3 0,59 3 0,37 3 0,6 0 0,-99-10 0,-1 2 0,59 14 0,-60-10 0,1-1 0,65 2 0,-52-7 0,-2 3 0,111 27 0,-27-5 0,-89-18-1365,-12-1-5461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24575,'676'12'13,"-136"0"-152,934-9-446,-997-4 664,11-37 540,-268 14-606,600-17-13,6 40 0,24-1 0,-488-29 0,-146 8 0,-164 16 0,62-16 0,-3 0 0,-25 2-1365,-67 18-5461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2504 24575,'7'-1'0,"0"-1"0,0-1 0,0 1 0,0-1 0,-1-1 0,1 1 0,-1-1 0,0 0 0,0 0 0,0-1 0,-1 1 0,6-7 0,13-8 0,860-532 0,-198 223 0,23 46 0,-479 193 0,-115 48 0,131-29 0,124-7 0,203-56 0,-269 27 0,-50 17 0,48-12 0,223-71 0,-204 54 0,-211 74 0,19-4 0,263-63 0,-147 44-1365,-222 60-5461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4919 24575,'2'-3'0,"-1"0"0,1 0 0,-1 0 0,1 0 0,0 0 0,0 1 0,0-1 0,1 0 0,-1 1 0,0 0 0,1-1 0,5-2 0,4-6 0,238-221 0,483-343 0,-145 212 0,26 39 0,-122 68 0,-345 176 0,1198-617 0,-1186 623 0,859-438 0,-1008 507 0,845-513 0,-758 448 0,-3-6 0,96-97 0,143-191 0,-262 284 0,4 4 0,3 2 0,3 5 0,3 2 0,127-75 0,-147 105-1365,-47 31-5461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7846 24575,'1'-5'0,"0"1"0,1-1 0,-1 0 0,1 1 0,0-1 0,0 1 0,0 0 0,1 0 0,-1 0 0,1 0 0,7-7 0,-3 1 0,39-45 0,85-80 0,-45 51 0,801-757 0,-401 386 0,41-38 0,-496 465 0,743-656 0,-315 271 0,150-125 0,337-293 0,-444 381 0,-289 262 0,57-61 0,70-62 0,-39 42 0,325-256 0,-533 451 0,-4-5 0,134-150 0,-192 196 0,120-148 0,-96 111 0,120-119 0,19-6 0,-55 53 0,-116 122-1365,-3 4-5461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24575,'0'1286'-1365,"0"-1263"-5461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24575,'1288'0'0,"-927"27"0,12 1 0,-293-28 0,114 14 0,-133-8 0,63-3 0,-66-2 0,80 9 0,-24 2 0,221-6 0,-202-8 0,17-11 0,-8 0 0,-100 10 0,-1-1 0,1-2 0,-1-2 0,41-14 0,-59 17 0,1 1 0,-1 1 0,45 1 0,35-5 0,173-29 0,-196 28 0,155 7 0,-102 4 0,-107-3-1365,-3 0-5461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24575,'23'2'0,"0"2"0,-1 0 0,0 1 0,1 1 0,-2 1 0,28 13 0,-7-4 0,115 44 0,-11-3 0,172 43 0,35 8 0,-106-28 0,181 39 0,320 99 0,573 162 0,-1238-359 0,755 211 0,-678-187 0,234 33 0,-282-59 0,-53-8 0,-16-2 0,0-3 0,58 3 0,-57-6 0,0 1 0,60 15 0,-60-9 0,1-3 0,59 3 0,37 3 0,6 0 0,-99-10 0,-1 2 0,59 14 0,-60-10 0,1-1 0,65 2 0,-52-7 0,-2 3 0,111 27 0,-27-5 0,-89-18-1365,-12-1-5461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24575,'676'12'13,"-136"0"-152,934-9-446,-997-4 664,11-37 540,-268 14-606,600-17-13,6 40 0,24-1 0,-488-29 0,-146 8 0,-164 16 0,62-16 0,-3 0 0,-25 2-1365,-67 18-5461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2504 24575,'7'-1'0,"0"-1"0,0-1 0,0 1 0,0-1 0,-1-1 0,1 1 0,-1-1 0,0 0 0,0 0 0,0-1 0,-1 1 0,6-7 0,13-8 0,860-532 0,-198 223 0,23 46 0,-479 193 0,-115 48 0,131-29 0,124-7 0,203-56 0,-269 27 0,-50 17 0,48-12 0,223-71 0,-204 54 0,-211 74 0,19-4 0,263-63 0,-147 44-1365,-222 60-5461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4919 24575,'2'-3'0,"-1"0"0,1 0 0,-1 0 0,1 0 0,0 0 0,0 1 0,0-1 0,1 0 0,-1 1 0,0 0 0,1-1 0,5-2 0,4-6 0,238-221 0,483-343 0,-145 212 0,26 39 0,-122 68 0,-345 176 0,1198-617 0,-1186 623 0,859-438 0,-1008 507 0,845-513 0,-758 448 0,-3-6 0,96-97 0,143-191 0,-262 284 0,4 4 0,3 2 0,3 5 0,3 2 0,127-75 0,-147 105-1365,-47 31-5461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7846 24575,'1'-5'0,"0"1"0,1-1 0,-1 0 0,1 1 0,0-1 0,0 1 0,0 0 0,1 0 0,-1 0 0,1 0 0,7-7 0,-3 1 0,39-45 0,85-80 0,-45 51 0,801-757 0,-401 386 0,41-38 0,-496 465 0,743-656 0,-315 271 0,150-125 0,337-293 0,-444 381 0,-289 262 0,57-61 0,70-62 0,-39 42 0,325-256 0,-533 451 0,-4-5 0,134-150 0,-192 196 0,120-148 0,-96 111 0,120-119 0,19-6 0,-55 53 0,-116 122-1365,-3 4-5461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24575,'1288'0'0,"-927"27"0,12 1 0,-293-28 0,114 14 0,-133-8 0,63-3 0,-66-2 0,80 9 0,-24 2 0,221-6 0,-202-8 0,17-11 0,-8 0 0,-100 10 0,-1-1 0,1-2 0,-1-2 0,41-14 0,-59 17 0,1 1 0,-1 1 0,45 1 0,35-5 0,173-29 0,-196 28 0,155 7 0,-102 4 0,-107-3-1365,-3 0-5461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28.75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24575,'-18'453'0,"11"60"15,9-300-1395,-2-191-5446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7:31.35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5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24575,'23'2'0,"0"2"0,-1 0 0,0 1 0,1 1 0,-2 1 0,28 13 0,-7-4 0,115 44 0,-11-3 0,172 43 0,35 8 0,-106-28 0,181 39 0,320 99 0,573 162 0,-1238-359 0,755 211 0,-678-187 0,234 33 0,-282-59 0,-53-8 0,-16-2 0,0-3 0,58 3 0,-57-6 0,0 1 0,60 15 0,-60-9 0,1-3 0,59 3 0,37 3 0,6 0 0,-99-10 0,-1 2 0,59 14 0,-60-10 0,1-1 0,65 2 0,-52-7 0,-2 3 0,111 27 0,-27-5 0,-89-18-1365,-12-1-5461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6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24575,'676'12'13,"-136"0"-152,934-9-446,-997-4 664,11-37 540,-268 14-606,600-17-13,6 40 0,24-1 0,-488-29 0,-146 8 0,-164 16 0,62-16 0,-3 0 0,-25 2-1365,-67 18-5461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8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2504 24575,'7'-1'0,"0"-1"0,0-1 0,0 1 0,0-1 0,-1-1 0,1 1 0,-1-1 0,0 0 0,0 0 0,0-1 0,-1 1 0,6-7 0,13-8 0,860-532 0,-198 223 0,23 46 0,-479 193 0,-115 48 0,131-29 0,124-7 0,203-56 0,-269 27 0,-50 17 0,48-12 0,223-71 0,-204 54 0,-211 74 0,19-4 0,263-63 0,-147 44-1365,-222 60-5461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09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4919 24575,'2'-3'0,"-1"0"0,1 0 0,-1 0 0,1 0 0,0 0 0,0 1 0,0-1 0,1 0 0,-1 1 0,0 0 0,1-1 0,5-2 0,4-6 0,238-221 0,483-343 0,-145 212 0,26 39 0,-122 68 0,-345 176 0,1198-617 0,-1186 623 0,859-438 0,-1008 507 0,845-513 0,-758 448 0,-3-6 0,96-97 0,143-191 0,-262 284 0,4 4 0,3 2 0,3 5 0,3 2 0,127-75 0,-147 105-1365,-47 31-5461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1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7846 24575,'1'-5'0,"0"1"0,1-1 0,-1 0 0,1 1 0,0-1 0,0 1 0,0 0 0,1 0 0,-1 0 0,1 0 0,7-7 0,-3 1 0,39-45 0,85-80 0,-45 51 0,801-757 0,-401 386 0,41-38 0,-496 465 0,743-656 0,-315 271 0,150-125 0,337-293 0,-444 381 0,-289 262 0,57-61 0,70-62 0,-39 42 0,325-256 0,-533 451 0,-4-5 0,134-150 0,-192 196 0,120-148 0,-96 111 0,120-119 0,19-6 0,-55 53 0,-116 122-1365,-3 4-5461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36:1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24575,'1288'0'0,"-927"27"0,12 1 0,-293-28 0,114 14 0,-133-8 0,63-3 0,-66-2 0,80 9 0,-24 2 0,221-6 0,-202-8 0,17-11 0,-8 0 0,-100 10 0,-1-1 0,1-2 0,-1-2 0,41-14 0,-59 17 0,1 1 0,-1 1 0,45 1 0,35-5 0,173-29 0,-196 28 0,155 7 0,-102 4 0,-107-3-1365,-3 0-5461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05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24575,'14'19'0,"1"-1"0,1 0 0,31 27 0,-10-11 0,747 691 0,69-74 0,-798-615 0,132 92 0,-154-102 0,-1 2 0,-2 1 0,39 46 0,67 84 0,-124-141-1365,-6-5-5461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0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1811 24575,'9'-2'0,"1"0"0,-1 0 0,0-1 0,0 0 0,0-1 0,0 1 0,-1-2 0,1 1 0,-1-1 0,0-1 0,-1 0 0,9-7 0,13-8 0,355-253 0,579-538 0,-730 563 0,12-11 0,-218 238-273,0 2 0,1 1 0,1 1 0,61-27 0,-66 33-6553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07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24575,'8'1'0,"-1"0"0,1 1 0,-1 0 0,1 0 0,-1 1 0,0 0 0,0 0 0,0 0 0,10 8 0,8 3 0,192 99 0,419 205 0,-470-242 0,174 84 0,-231-104 0,103 74 0,-152-85 0,66 65 0,2 1 0,-52-54-51,-23-18-606,73 71 0,-111-95-6169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24575,'17'563'0,"-9"-448"0,-4-38 0,19 99 0,-19-157-107,28 166-1151,-31-163-5568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0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1307 24575,'8'-2'0,"1"0"0,0 0 0,-1-1 0,1-1 0,-1 1 0,0-1 0,0 0 0,0-1 0,14-11 0,-3 3 0,348-245 0,-100 65 0,-83 51 0,-136 101 0,1 2 0,2 2 0,1 2 0,95-46 0,2 24 0,-90 37 0,-1-3 0,-1-2 0,-2-3 0,66-43 0,116-77 0,-170 108-1365,-51 30-5461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09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24575,'4'0'0,"0"1"0,1 0 0,-1 0 0,0 0 0,0 1 0,0-1 0,0 1 0,0 0 0,5 4 0,9 4 0,372 195 0,20 11 0,722 330 0,-680-284 0,-402-231 0,2 8 62,-38-28-538,1 0 1,30 17-1,-33-23-6350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10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1368 24575,'10'-2'0,"-1"0"0,0 0 0,-1-1 0,1 0 0,0-1 0,-1 0 0,0 0 0,0-1 0,12-9 0,-3 4 0,312-200 0,76-47 0,17 34 0,-349 191 0,-1-3 0,-1-3 0,-3-3 0,115-90 0,-84 41 0,-45 39 0,112-81 0,-154 125 23,1 0-1,1 1 0,-1 1 0,1 0 1,27-5-1,-23 6-397,-1-1 0,-1 0 1,18-8-1,-20 5-6451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1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24575,'0'-1'0,"0"0"0,1 1 0,-1-1 0,0 0 0,1 0 0,-1 0 0,1 1 0,-1-1 0,1 0 0,-1 1 0,1-1 0,0 1 0,-1-1 0,1 0 0,0 1 0,-1-1 0,1 1 0,0 0 0,0-1 0,0 1 0,-1 0 0,1-1 0,0 1 0,0 0 0,0 0 0,0 0 0,-1 0 0,1-1 0,0 1 0,0 1 0,0-1 0,0 0 0,0 0 0,0 0 0,-1 0 0,1 0 0,0 1 0,0-1 0,0 0 0,-1 1 0,2 0 0,38 13 0,8 11 0,-1 2 0,52 40 0,0 0 0,406 207 0,17-37 0,13 7 0,-243-79 0,29 15 0,80 17 0,46 21 0,-405-197-1365,-27-14-5461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1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1534 24575,'1'-2'0,"0"-1"0,0 1 0,1 0 0,-1-1 0,1 1 0,-1 0 0,1 0 0,0 0 0,0 0 0,0 0 0,0 0 0,4-2 0,1-2 0,90-76 0,3 3 0,141-83 0,236-91 0,-431 230 0,-2-2 0,-1-1 0,-1-3 0,-2-1 0,0-2 0,63-67 0,1-5 0,4 5 0,5 4 0,4 5 0,181-105 0,-190 129-1365,-92 58-5461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14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24575,'4'0'0,"0"1"0,0-1 0,-1 1 0,1-1 0,0 1 0,-1 0 0,1 0 0,-1 1 0,5 1 0,96 46 0,-2 4 0,151 104 0,-180-109 0,17 10 0,443 278 0,-464-294 0,-2 3 0,82 70 0,-25-14 0,267 162 0,-299-213 0,162 63 0,-121-58 0,-99-39-682,51 33-1,-68-38-6143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0:1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1658 24575,'135'-75'0,"216"-159"0,-234 151 0,-61 44 0,333-223 0,-276 193 0,194-85 0,-181 100 0,-4-5 0,140-91 0,284-229-318,-431 297-729,-91 65-5779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2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2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51 24575,'-7'1'0,"0"-1"0,0 1 0,0 0 0,0 1 0,0-1 0,1 1 0,-1 1 0,-10 5 0,-2 2 0,-27 20 0,32-20 0,-1 0 0,-1-1 0,-18 9 0,13-9 0,-39 26 0,26-14 0,19-16 0,-3 2 0,18-3 0,11 0 0,18 3 0,0-1 0,1-2 0,32 1 0,94-4 0,-75-2 0,-81 1 0,0 0 0,0 0 0,0 0 0,0 0 0,0 0 0,1 0 0,-1 0 0,0 0 0,0 0 0,0 0 0,0 1 0,0-1 0,1 0 0,-1 0 0,0 0 0,0 0 0,0 0 0,0-1 0,1 1 0,-1 0 0,0 0 0,0 0 0,0 0 0,0 0 0,0 0 0,1 0 0,-1 0 0,0 0 0,0 0 0,0 0 0,0 0 0,0-1 0,0 1 0,1 0 0,-1 0 0,0 0 0,0 0 0,0 0 0,0 0 0,0-1 0,0 1 0,0 0 0,0 0 0,0 0 0,0 0 0,0 0 0,0-1 0,0 1 0,0 0 0,0 0 0,0 0 0,0 0 0,0-1 0,-9-8 0,-24-10 0,29 17 0,-341-219 0,343 219 0,-11-5 0,13 7 0,0 0 0,0 0 0,-1 0 0,1 0 0,0 0 0,0 0 0,0 0 0,0 0 0,0 0 0,0 0 0,0 0 0,0 0 0,-1 0 0,1 0 0,0 0 0,0 0 0,0 0 0,0 0 0,0 0 0,0 0 0,0 0 0,0 0 0,0 1 0,-1-1 0,1 0 0,0 0 0,0 0 0,0 0 0,0 0 0,0 0 0,0 0 0,0 0 0,0 0 0,0 0 0,0 0 0,0 1 0,0-1 0,0 0 0,0 0 0,0 0 0,0 0 0,0 0 0,0 0 0,0 0 0,0 0 0,0 0 0,0 1 0,0-1 0,0 0 0,0 0 0,0 0 0,0 0 0,10 22 0,-4-11 0,2 8 0,-1 1 0,8 34 0,-3-8 0,6 27 0,-14-51 0,1-1 0,1 0 0,16 38 0,-22-59 0,0 1 0,0 0 0,0-1 0,1 1 0,-1 0 0,1-1 0,-1 1 0,0 0 0,1-1 0,-1 1 0,1-1 0,-1 1 0,1-1 0,-1 1 0,1-1 0,0 1 0,-1-1 0,1 0 0,-1 1 0,1-1 0,0 0 0,-1 0 0,1 1 0,0-1 0,0 0 0,-1 0 0,2 0 0,-1 0 0,1-1 0,-1 1 0,0-1 0,0 1 0,0-1 0,0 1 0,0-1 0,0 0 0,0 0 0,0 0 0,0 0 0,0 1 0,-1-1 0,2-2 0,5-7 0,-2 0 0,9-21 0,-10 22 0,61-105 0,-11 24 0,-48 77 118,-3 7-365,0-1 0,1 1 0,0-1-1,0 1 1,9-9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348 102 24575,'-2'0'0,"-1"0"0,0 0 0,0 0 0,0 1 0,0-1 0,0 1 0,0-1 0,0 1 0,1 0 0,-1 0 0,0 0 0,1 1 0,-1-1 0,1 0 0,-1 1 0,1 0 0,-1 0 0,1-1 0,0 2 0,0-1 0,-3 4 0,2-3 0,-6 5 0,0 0 0,0 0 0,-1-1 0,0 0 0,0-1 0,-1 0 0,0 0 0,0-1 0,0-1 0,0 0 0,-1 0 0,0-1 0,0-1 0,0 0 0,0-1 0,-21 0 0,1-2 0,-7 0 0,30 2 0,16 1 0,76 22 0,-66-17 0,2-1 0,-1-1 0,1-1 0,-1-1 0,38 2 0,-34-4 0,-16 0 0,-1-1 0,1 1 0,0-1 0,-1-1 0,1 1 0,-1-1 0,1 0 0,-1 0 0,6-3 0,-10 4 0,0 0 0,-1-1 0,1 0 0,0 1 0,0-1 0,-1 0 0,1 1 0,-1-1 0,1 0 0,0 1 0,-1-1 0,1 0 0,-1 0 0,0 0 0,1 0 0,-1 1 0,0-1 0,1 0 0,-1 0 0,0 0 0,0-2 0,0 0 0,0 0 0,0 0 0,-1 1 0,1-1 0,-1 0 0,1 0 0,-3-3 0,1-1 0,-1 0 0,-1 0 0,1 1 0,-10-13 0,-30-43 0,27 38 0,14 20 0,0 0 0,-1 0 0,1 1 0,-1-1 0,0 1 0,0 0 0,-6-6 0,0 2 0,0 1 0,1-1 0,-2 2 0,1-1 0,-1 1 0,0 1 0,0 0 0,-18-5 0,27 8 0,0 1 0,1 0 0,-1 0 0,0 0 0,0 0 0,1 0 0,-1 0 0,0 0 0,0 0 0,1 0 0,-1 0 0,0 0 0,0 1 0,1-1 0,-1 0 0,0 0 0,0 1 0,1-1 0,-1 0 0,0 1 0,1-1 0,-1 1 0,1-1 0,-1 1 0,0-1 0,1 1 0,-1-1 0,1 1 0,-1 0 0,1-1 0,0 1 0,-1 0 0,1-1 0,0 1 0,-1 0 0,1 0 0,0-1 0,0 1 0,0 0 0,0 0 0,0-1 0,0 1 0,0 0 0,0 0 0,0 0 0,0-1 0,0 1 0,0 0 0,0 0 0,1 0 0,0 8 0,1-1 0,1 0 0,5 14 0,-6-15 0,14 30 0,20 35 0,-18-37 0,25 35 0,-43-70 0,0 0 0,0 0 0,0 0 0,0 0 0,0 0 0,0 0 0,0 1 0,0-1 0,0 0 0,0 0 0,0 0 0,1 0 0,-1 0 0,0 0 0,0 0 0,0 0 0,0 0 0,0 0 0,0 0 0,0 0 0,0 0 0,1 0 0,-1 0 0,0 0 0,0 0 0,0 0 0,0 0 0,0 0 0,0 0 0,0 0 0,1 0 0,-1 0 0,0 0 0,0 0 0,0 0 0,0 0 0,0 0 0,0 0 0,0 0 0,0-1 0,0 1 0,1 0 0,-1 0 0,0 0 0,0 0 0,0 0 0,0 0 0,0 0 0,0 0 0,0 0 0,0 0 0,0-1 0,0 1 0,5-10 0,2-10 0,2-22 0,-7 32 0,-1 0 0,2 0 0,-1 1 0,1 0 0,1-1 0,-1 1 0,2 0 0,-1 1 0,1-1 0,10-12 0,53-53-1365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0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24575,'-12'206'0,"1"-16"0,12 597-1365,-1-768-5461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24575,'-1'14'0,"-1"0"0,0 0 0,-1 0 0,-7 20 0,-6 30 0,-4 158 0,0 5 0,7-94-42,9 210-1,5-186-1237,-1-133-5546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58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24575,'1'-1'0,"0"0"0,1-1 0,-1 1 0,0 0 0,0 0 0,1 0 0,-1 0 0,1 0 0,-1 0 0,1 0 0,-1 1 0,1-1 0,-1 1 0,1-1 0,0 1 0,-1-1 0,1 1 0,0 0 0,-1 0 0,1 0 0,0 0 0,2 0 0,1-1 0,137-10 0,178 9 0,-164 4 0,2649-1 0,-2483 26 0,-214-13 0,115 0 0,75-2 0,-4 1 0,1184-14 0,-1426 6-1365,-34 1-5461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58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24575,'0'-1'0,"1"1"0,-1-1 0,0 0 0,0 0 0,1 1 0,-1-1 0,0 0 0,1 0 0,-1 1 0,1-1 0,-1 0 0,1 1 0,-1-1 0,1 1 0,-1-1 0,1 1 0,0-1 0,-1 1 0,1-1 0,0 1 0,-1-1 0,1 1 0,0 0 0,-1 0 0,1-1 0,0 1 0,0 0 0,0 0 0,30-5 0,-22 3 0,1373-84 0,-1093 85 0,508 5 0,-389 22 0,119 2 0,-78-16 0,16 1 0,2042-14-1365,-2484 1-5461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58:2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24575,'1'-1'0,"0"0"0,1-1 0,-1 1 0,0 0 0,0 0 0,1 0 0,-1 0 0,1 0 0,-1 0 0,1 0 0,-1 1 0,1-1 0,-1 1 0,1-1 0,0 1 0,-1-1 0,1 1 0,0 0 0,-1 0 0,1 0 0,0 0 0,2 0 0,1-1 0,137-10 0,178 9 0,-164 4 0,2649-1 0,-2483 26 0,-214-13 0,115 0 0,75-2 0,-4 1 0,1184-14 0,-1426 6-1365,-34 1-5461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58:29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24575,'0'-1'0,"1"1"0,-1-1 0,0 0 0,0 0 0,1 1 0,-1-1 0,0 0 0,1 0 0,-1 1 0,1-1 0,-1 0 0,1 1 0,-1-1 0,1 1 0,-1-1 0,1 1 0,0-1 0,-1 1 0,1-1 0,0 1 0,-1-1 0,1 1 0,0 0 0,-1 0 0,1-1 0,0 1 0,0 0 0,0 0 0,30-5 0,-22 3 0,1373-84 0,-1093 85 0,508 5 0,-389 22 0,119 2 0,-78-16 0,16 1 0,2042-14-1365,-2484 1-5461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24575,'4'0'0,"6"0"0,4 0 0,0 0-8191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24575,'1'0'0,"4"0"0,1 0 0,3 0 0,1 0 0,1 0 0,-1 0-8191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24575,'2'0'0,"2"0"0,3 0 0,1 0 0,2 0 0,5 0 0,1 0 0,1 0 0,2 0 0,-2 0-8191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24575,'2'0'0,"2"0"0,3 0 0</inkml:trace>
  <inkml:trace contextRef="#ctx0" brushRef="#br0" timeOffset="1">78 1 24575,'2'0'0,"2"0"0,3 0 0,5 0 0,7 0 0,3 0 0,-1 0-8191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24575,'-18'512'0,"12"-26"-23,7-303-1319,-1-164-5484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24575,'2'0'0,"3"0"0,1 0 0,5 0 0,3 0 0,2 0 0,-2 0-8191</inkml:trace>
  <inkml:trace contextRef="#ctx0" brushRef="#br0" timeOffset="1">122 1 24575,'2'0'0,"2"0"0,3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24575,'2'0'0,"3"0"0,1 0 0,3 0 0,1 0 0,1 0 0,0 0 0,-1 0-8191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24575,'2'0'0,"2"0"0,5 0 0</inkml:trace>
  <inkml:trace contextRef="#ctx0" brushRef="#br0" timeOffset="1">99 1 24575,'2'0'0,"2"0"0,3 0 0,2 0 0,1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2:47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24575,'2'0'0,"2"0"0,5 0 0,2 0 0,-1 0-8191</inkml:trace>
  <inkml:trace contextRef="#ctx0" brushRef="#br0" timeOffset="1">144 1 24575,'2'0'0,"3"0"0,1 0 0,5 0 0,0 0-8191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3:0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24575,'673'0'0,"-531"-11"0,-12 0 0,57 5 0,92 1 0,336 5-1365,-605 0-5461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53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24575,'4'2'0,"-1"-1"0,1 1 0,-1 0 0,0 0 0,1 0 0,-1 1 0,0-1 0,0 1 0,-1 0 0,1-1 0,3 6 0,9 8 0,42 25 0,2-1 0,72 35 0,-115-67 0,183 126 0,-138-89 0,156 94 0,-184-119 0,0 2 0,-2 1 0,0 1 0,-2 2 0,29 32 0,-46-47 0,0 0 0,0-1 0,14 8 0,20 17 0,-46-35 0,0 1 0,1-1 0,-1 0 0,0 1 0,0-1 0,1 0 0,-1 0 0,0 1 0,1-1 0,-1 0 0,0 0 0,1 0 0,-1 1 0,0-1 0,1 0 0,-1 0 0,0 0 0,1 0 0,-1 0 0,0 0 0,1 0 0,-1 0 0,0 0 0,1 0 0,-1 0 0,1 0 0,-1 0 0,0 0 0,1 0 0,-1 0 0,0 0 0,1 0 0,-1 0 0,0-1 0,1 1 0,-1 0 0,0 0 0,1 0 0,-1-1 0,0 1 0,0 0 0,1 0 0,-1-1 0,0 1 0,0 0 0,1-1 0,-1 1 0,0-1 0,7-26 0,-8-33 0,-3 33 0,-1 1 0,-13-42 0,10 44 0,2 0 0,0 0 0,-2-35 0,7 55 0,1-3 0,0 0 0,0 1 0,-1-1 0,0 0 0,0 1 0,-1-1 0,0 1 0,0-1 0,-5-8 0,7 15 0,0 0 0,0 0 0,-1 0 0,1 0 0,0 0 0,0 0 0,-1 0 0,1 0 0,0 0 0,0 0 0,-1 0 0,1 0 0,0 0 0,0 0 0,0 1 0,-1-1 0,1 0 0,0 0 0,0 0 0,0 0 0,-1 0 0,1 0 0,0 1 0,0-1 0,0 0 0,0 0 0,-1 0 0,1 0 0,0 1 0,0-1 0,0 0 0,0 0 0,0 0 0,0 1 0,-1-1 0,1 0 0,0 0 0,0 1 0,0-1 0,0 0 0,0 0 0,0 1 0,0-1 0,0 0 0,0 0 0,0 0 0,0 1 0,0-1 0,0 0 0,1 0 0,-1 1 0,0-1 0,0 0 0,-2 17 0,2 13 0,2 1 0,1-1 0,1 0 0,2 0 0,1 0 0,1-1 0,14 33 0,15 57 0,-37-117 0,1 0 0,-1 0 0,0 0 0,0 0 0,0 0 0,0 0 0,0 1 0,0-1 0,0 0 0,-1 0 0,1 0 0,-1 0 0,0 0 0,0 0 0,1 0 0,-1 0 0,0-1 0,-1 1 0,1 0 0,0 0 0,0-1 0,-1 1 0,1-1 0,-1 1 0,1-1 0,-1 0 0,0 1 0,0-1 0,1 0 0,-1 0 0,0 0 0,0-1 0,-2 2 0,-10 3 0,-1 0 0,1-1 0,-27 4 0,11-2 0,4 2-261,1 1 0,-47 24 0,61-28-321,-7 4-6244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1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24575,'1224'0'0,"-1176"2"0,53 10 0,38 2 0,180-16 0,109 4 0,-276 10 0,73 2 0,1216-15 0,-1438 2 0,1-1 0,0 0 0,0 0 0,0-1 0,-1 1 0,1-1 0,0 1 0,-1-1 0,1-1 0,0 1 0,5-3 0,-8 3 0,0-1 0,0 1 0,0 0 0,0-1 0,-1 1 0,1-1 0,-1 0 0,1 1 0,-1-1 0,1 1 0,-1-1 0,0 0 0,0 1 0,1-1 0,-1 0 0,-1 1 0,1-1 0,0 1 0,0-1 0,-1 0 0,1 1 0,0-1 0,-1 1 0,0-1 0,1 1 0,-1-1 0,0 1 0,-1-2 0,-28-54 0,23 45 0,0-1 0,0 1 0,-7-25 0,17 45 0,1 0 0,0 0 0,1 0 0,9 12 0,8 12 0,8 10 0,-27-39 0,0 0 0,0 0 0,-1 0 0,1 1 0,-1-1 0,1 1 0,-1 0 0,0 0 0,0-1 0,-1 1 0,1 0 0,-1 0 0,0 1 0,0-1 0,0 0 0,-1 0 0,0 1 0,1-1 0,-1 0 0,-1 0 0,1 1 0,-1-1 0,1 0 0,-3 5 0,-3 11 0,-1-1 0,-1 0 0,-1 0 0,0-1 0,-18 25 0,26-42 0,1 0 0,-1-1 0,1 1 0,-1 0 0,1 0 0,-1-1 0,1 1 0,-1-1 0,0 1 0,1 0 0,-1-1 0,0 1 0,1-1 0,-1 0 0,0 1 0,0-1 0,0 1 0,1-1 0,-1 0 0,0 0 0,0 0 0,0 1 0,-1-1 0,-6-14 0,5-29 0,9 14 0,12-43 0,-12 51 0,0 0 0,-1 0 0,-1-1 0,1-34 0,-5 52 0,-1 0 0,1 1 0,-1-1 0,0 0 0,0 0 0,0 0 0,0 1 0,-1-1 0,0 1 0,0-1 0,1 1 0,-2-1 0,1 1 0,0 0 0,-1 0 0,0 0 0,1 1 0,-1-1 0,0 0 0,0 1 0,-4-2 0,-8-5 0,0 1 0,0 0 0,-27-8 0,-8-4 0,46 17 0,7 3 0,15 5 0,28 14 0,-25-9 0,0 0 0,24 7 0,-28-12 0,-1 1 0,0 1 0,0 1 0,-1 0 0,18 12 0,-31-18 0,0 0 0,0 1 0,0-1 0,0 1 0,0 0 0,0 0 0,-1 0 0,1-1 0,-1 1 0,0 0 0,0 1 0,0-1 0,0 0 0,0 0 0,-1 0 0,1 1 0,-1-1 0,0 0 0,0 0 0,0 1 0,-1-1 0,1 0 0,-1 0 0,0 1 0,0-1 0,-1 3 0,-5 13 0,0-1 0,-1 0 0,-13 22 0,9-17 0,-5 7-273,0 0 0,-2-2 0,-1-1 0,-27 29 0,35-44-6553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1181 24575,'2'-5'0,"0"1"0,0-1 0,0 1 0,1-1 0,-1 1 0,1 0 0,0 0 0,0 0 0,0 0 0,1 0 0,0 1 0,-1 0 0,6-4 0,3-4 0,47-41 0,3 3 0,1 3 0,2 2 0,84-41 0,-106 58 0,-2-2 0,49-43 0,44-32 0,-78 65 0,-35 23 0,1 1 0,1 1 0,0 0 0,1 2 0,30-11 0,-31 14 0,0-2 0,0 0 0,21-14 0,1-2 0,163-79 0,-142 60 0,-51 35 0,-1 0 0,31-17 0,-3 5 0,51-35 0,-91 57 0,-1 0 0,1 0 0,-1-1 0,1 1 0,-1 0 0,1 0 0,0 1 0,0-1 0,-1 0 0,1 0 0,0 1 0,0-1 0,0 1 0,0 0 0,0 0 0,0-1 0,0 1 0,-1 0 0,1 1 0,0-1 0,0 0 0,0 0 0,0 1 0,0-1 0,3 2 0,-3 0 0,0 0 0,0 0 0,-1 1 0,1-1 0,0 0 0,-1 1 0,0-1 0,0 1 0,1-1 0,-1 1 0,-1 0 0,1-1 0,0 1 0,-1 0 0,1-1 0,-1 1 0,0 5 0,1 24 0,-2 0 0,-1 0 0,-2 0 0,-9 37 0,8-41 0,1 52 0,5-66 0,-1 1 0,-1-1 0,0 1 0,-5 19 0,6-33 0,0-1 0,0 0 0,0 1 0,0-1 0,0 1 0,0-1 0,0 1 0,0-1 0,0 1 0,-1-1 0,1 1 0,0-1 0,0 0 0,0 1 0,-1-1 0,1 1 0,0-1 0,0 0 0,-1 1 0,1-1 0,0 0 0,-1 1 0,1-1 0,0 0 0,-1 1 0,1-1 0,-1 0 0,1 0 0,0 1 0,-1-1 0,0 0 0,-5-13 0,0-25 0,4-184 0,3 116 0,-1 102 0,0 0 0,0 0 0,-1 0 0,0 0 0,0 1 0,0-1 0,0 0 0,0 0 0,-1 1 0,0-1 0,1 1 0,-1-1 0,-1 1 0,1 0 0,-6-6 0,3 4 0,-1 0 0,0 0 0,0 1 0,0 0 0,0 0 0,-1 0 0,0 1 0,-7-3 0,-6 0 0,0 0 0,-1 1 0,1 1 0,-1 1 0,-28 0 0,-1-1-455,1-2 0,-77-20 0,97 20-6371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743 93 24575,'0'-2'0,"0"0"0,0 0 0,-1-1 0,1 1 0,-1 0 0,1 0 0,-1 0 0,0 0 0,0 0 0,0 0 0,0 0 0,0 0 0,0 0 0,-1 0 0,1 1 0,-1-1 0,1 0 0,-1 1 0,-3-3 0,0 0 0,-1 1 0,1 0 0,-1 0 0,0 0 0,0 1 0,-11-4 0,-5 1 0,1 1 0,-1 1 0,-24 0 0,5 1 0,-1 2 0,-42 6 0,69-4 0,0 1 0,-1 1 0,1 0 0,1 1 0,-1 0 0,1 2 0,0-1 0,-21 15 0,32-19 0,-29 19 0,-52 44 0,74-55 0,0 0 0,1 1 0,0 0 0,0 0 0,2 1 0,-1 0 0,1 0 0,-7 18 0,7-9 0,0-1 0,0 1 0,2 0 0,1 1 0,1-1 0,0 1 0,2 0 0,2 39 0,0-54 0,1 0 0,0-1 0,0 1 0,0 0 0,1-1 0,0 1 0,0-1 0,1 0 0,-1 0 0,2 0 0,-1 0 0,0-1 0,8 7 0,9 8 0,44 32 0,-46-37 0,0-3 0,1 0 0,1-1 0,0-1 0,1-1 0,38 11 0,11 4 0,-58-19 0,1 0 0,0-2 0,0 1 0,0-2 0,0 0 0,0-1 0,0 0 0,1-1 0,-1-1 0,0 0 0,0-1 0,0 0 0,0-1 0,0-1 0,0 0 0,-1-1 0,0 0 0,0-1 0,0-1 0,-1 0 0,1 0 0,-2-1 0,1-1 0,15-16 0,-20 18 0,3-2 0,-1-1 0,0 0 0,0 0 0,-1-1 0,0 0 0,0-1 0,-2 1 0,1-2 0,-2 1 0,1-1 0,-2 1 0,5-21 0,3-30 0,-6 29 0,0 1 0,0-50 0,-5 55 0,0 14 0,0 0 0,-1 0 0,-1 0 0,0 0 0,-1 0 0,-1 0 0,0 0 0,0 0 0,-2 1 0,1-1 0,-9-13 0,3 10-227,-2 0-1,0 1 1,-1 0-1,0 1 1,-17-14-1,15 16-6598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636 49 24575,'-94'-1'0,"-104"3"0,183 1 0,1 1 0,-1 1 0,1 0 0,0 1 0,0 0 0,1 1 0,0 1 0,-17 12 0,-21 11 0,42-27 0,1 1 0,0 0 0,0 1 0,0 0 0,0 0 0,1 0 0,0 1 0,0 0 0,1 1 0,0-1 0,0 1 0,1 1 0,0-1 0,0 1 0,1-1 0,0 1 0,1 0 0,0 1 0,0-1 0,-1 16 0,-6 23 0,2 1 0,3 0 0,1 0 0,5 74 0,0-115 0,1 0 0,-1 0 0,2 0 0,-1 0 0,1-1 0,0 1 0,0 0 0,1-1 0,0 0 0,0 0 0,1 0 0,10 11 0,-6-9 0,1 1 0,1-2 0,-1 1 0,2-2 0,-1 1 0,1-1 0,14 6 0,4-2 0,-1 0 0,1-2 0,1-1 0,0-2 0,61 5 0,-68-9 0,-2 0 0,0 0 0,0-1 0,0-1 0,0-1 0,0-1 0,0-1 0,32-9 0,-33 1 0,-2 0 0,0-1 0,0-1 0,-1-1 0,0-1 0,-2 0 0,0-1 0,16-21 0,-18 17 0,-2-1 0,0-1 0,-2 0 0,0 0 0,-2-1 0,0 0 0,-2 0 0,0-1 0,-2 0 0,0 0 0,-1-26 0,0-25 0,-8-87 0,5 156 0,-1 0 0,1 1 0,-1-1 0,0 0 0,0 1 0,-1-1 0,1 1 0,-1-1 0,-1 1 0,1 0 0,-1-1 0,1 1 0,-2 1 0,1-1 0,0 0 0,-1 1 0,0 0 0,0-1 0,0 2 0,-1-1 0,1 0 0,-1 1 0,0 0 0,0 0 0,0 0 0,0 1 0,-8-3 0,-117-40-1365,112 39-5461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24575,'0'1029'-1365,"0"-1010"-5461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3:08.6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24575,'673'0'0,"-531"-11"0,-12 0 0,57 5 0,92 1 0,336 5-1365,-605 0-5461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53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24575,'4'2'0,"-1"-1"0,1 1 0,-1 0 0,0 0 0,1 0 0,-1 1 0,0-1 0,0 1 0,-1 0 0,1-1 0,3 6 0,9 8 0,42 25 0,2-1 0,72 35 0,-115-67 0,183 126 0,-138-89 0,156 94 0,-184-119 0,0 2 0,-2 1 0,0 1 0,-2 2 0,29 32 0,-46-47 0,0 0 0,0-1 0,14 8 0,20 17 0,-46-35 0,0 1 0,1-1 0,-1 0 0,0 1 0,0-1 0,1 0 0,-1 0 0,0 1 0,1-1 0,-1 0 0,0 0 0,1 0 0,-1 1 0,0-1 0,1 0 0,-1 0 0,0 0 0,1 0 0,-1 0 0,0 0 0,1 0 0,-1 0 0,0 0 0,1 0 0,-1 0 0,1 0 0,-1 0 0,0 0 0,1 0 0,-1 0 0,0 0 0,1 0 0,-1 0 0,0-1 0,1 1 0,-1 0 0,0 0 0,1 0 0,-1-1 0,0 1 0,0 0 0,1 0 0,-1-1 0,0 1 0,0 0 0,1-1 0,-1 1 0,0-1 0,7-26 0,-8-33 0,-3 33 0,-1 1 0,-13-42 0,10 44 0,2 0 0,0 0 0,-2-35 0,7 55 0,1-3 0,0 0 0,0 1 0,-1-1 0,0 0 0,0 1 0,-1-1 0,0 1 0,0-1 0,-5-8 0,7 15 0,0 0 0,0 0 0,-1 0 0,1 0 0,0 0 0,0 0 0,-1 0 0,1 0 0,0 0 0,0 0 0,-1 0 0,1 0 0,0 0 0,0 0 0,0 1 0,-1-1 0,1 0 0,0 0 0,0 0 0,0 0 0,-1 0 0,1 0 0,0 1 0,0-1 0,0 0 0,0 0 0,-1 0 0,1 0 0,0 1 0,0-1 0,0 0 0,0 0 0,0 0 0,0 1 0,-1-1 0,1 0 0,0 0 0,0 1 0,0-1 0,0 0 0,0 0 0,0 1 0,0-1 0,0 0 0,0 0 0,0 0 0,0 1 0,0-1 0,0 0 0,1 0 0,-1 1 0,0-1 0,0 0 0,-2 17 0,2 13 0,2 1 0,1-1 0,1 0 0,2 0 0,1 0 0,1-1 0,14 33 0,15 57 0,-37-117 0,1 0 0,-1 0 0,0 0 0,0 0 0,0 0 0,0 0 0,0 1 0,0-1 0,0 0 0,-1 0 0,1 0 0,-1 0 0,0 0 0,0 0 0,1 0 0,-1 0 0,0-1 0,-1 1 0,1 0 0,0 0 0,0-1 0,-1 1 0,1-1 0,-1 1 0,1-1 0,-1 0 0,0 1 0,0-1 0,1 0 0,-1 0 0,0 0 0,0-1 0,-2 2 0,-10 3 0,-1 0 0,1-1 0,-27 4 0,11-2 0,4 2-261,1 1 0,-47 24 0,61-28-321,-7 4-6244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18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0 192 24575,'1224'0'0,"-1176"2"0,53 10 0,38 2 0,180-16 0,109 4 0,-276 10 0,73 2 0,1216-15 0,-1438 2 0,1-1 0,0 0 0,0 0 0,0-1 0,-1 1 0,1-1 0,0 1 0,-1-1 0,1-1 0,0 1 0,5-3 0,-8 3 0,0-1 0,0 1 0,0 0 0,0-1 0,-1 1 0,1-1 0,-1 0 0,1 1 0,-1-1 0,1 1 0,-1-1 0,0 0 0,0 1 0,1-1 0,-1 0 0,-1 1 0,1-1 0,0 1 0,0-1 0,-1 0 0,1 1 0,0-1 0,-1 1 0,0-1 0,1 1 0,-1-1 0,0 1 0,-1-2 0,-28-54 0,23 45 0,0-1 0,0 1 0,-7-25 0,17 45 0,1 0 0,0 0 0,1 0 0,9 12 0,8 12 0,8 10 0,-27-39 0,0 0 0,0 0 0,-1 0 0,1 1 0,-1-1 0,1 1 0,-1 0 0,0 0 0,0-1 0,-1 1 0,1 0 0,-1 0 0,0 1 0,0-1 0,0 0 0,-1 0 0,0 1 0,1-1 0,-1 0 0,-1 0 0,1 1 0,-1-1 0,1 0 0,-3 5 0,-3 11 0,-1-1 0,-1 0 0,-1 0 0,0-1 0,-18 25 0,26-42 0,1 0 0,-1-1 0,1 1 0,-1 0 0,1 0 0,-1-1 0,1 1 0,-1-1 0,0 1 0,1 0 0,-1-1 0,0 1 0,1-1 0,-1 0 0,0 1 0,0-1 0,0 1 0,1-1 0,-1 0 0,0 0 0,0 0 0,0 1 0,-1-1 0,-6-14 0,5-29 0,9 14 0,12-43 0,-12 51 0,0 0 0,-1 0 0,-1-1 0,1-34 0,-5 52 0,-1 0 0,1 1 0,-1-1 0,0 0 0,0 0 0,0 0 0,0 1 0,-1-1 0,0 1 0,0-1 0,1 1 0,-2-1 0,1 1 0,0 0 0,-1 0 0,0 0 0,1 1 0,-1-1 0,0 0 0,0 1 0,-4-2 0,-8-5 0,0 1 0,0 0 0,-27-8 0,-8-4 0,46 17 0,7 3 0,15 5 0,28 14 0,-25-9 0,0 0 0,24 7 0,-28-12 0,-1 1 0,0 1 0,0 1 0,-1 0 0,18 12 0,-31-18 0,0 0 0,0 1 0,0-1 0,0 1 0,0 0 0,0 0 0,-1 0 0,1-1 0,-1 1 0,0 0 0,0 1 0,0-1 0,0 0 0,0 0 0,-1 0 0,1 1 0,-1-1 0,0 0 0,0 0 0,0 1 0,-1-1 0,1 0 0,-1 0 0,0 1 0,0-1 0,-1 3 0,-5 13 0,0-1 0,-1 0 0,-13 22 0,9-17 0,-5 7-273,0 0 0,-2-2 0,-1-1 0,-27 29 0,35-44-6553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3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1181 24575,'2'-5'0,"0"1"0,0-1 0,0 1 0,1-1 0,-1 1 0,1 0 0,0 0 0,0 0 0,0 0 0,1 0 0,0 1 0,-1 0 0,6-4 0,3-4 0,47-41 0,3 3 0,1 3 0,2 2 0,84-41 0,-106 58 0,-2-2 0,49-43 0,44-32 0,-78 65 0,-35 23 0,1 1 0,1 1 0,0 0 0,1 2 0,30-11 0,-31 14 0,0-2 0,0 0 0,21-14 0,1-2 0,163-79 0,-142 60 0,-51 35 0,-1 0 0,31-17 0,-3 5 0,51-35 0,-91 57 0,-1 0 0,1 0 0,-1-1 0,1 1 0,-1 0 0,1 0 0,0 1 0,0-1 0,-1 0 0,1 0 0,0 1 0,0-1 0,0 1 0,0 0 0,0 0 0,0-1 0,0 1 0,-1 0 0,1 1 0,0-1 0,0 0 0,0 0 0,0 1 0,0-1 0,3 2 0,-3 0 0,0 0 0,0 0 0,-1 1 0,1-1 0,0 0 0,-1 1 0,0-1 0,0 1 0,1-1 0,-1 1 0,-1 0 0,1-1 0,0 1 0,-1 0 0,1-1 0,-1 1 0,0 5 0,1 24 0,-2 0 0,-1 0 0,-2 0 0,-9 37 0,8-41 0,1 52 0,5-66 0,-1 1 0,-1-1 0,0 1 0,-5 19 0,6-33 0,0-1 0,0 0 0,0 1 0,0-1 0,0 1 0,0-1 0,0 1 0,0-1 0,0 1 0,-1-1 0,1 1 0,0-1 0,0 0 0,0 1 0,-1-1 0,1 1 0,0-1 0,0 0 0,-1 1 0,1-1 0,0 0 0,-1 1 0,1-1 0,0 0 0,-1 1 0,1-1 0,-1 0 0,1 0 0,0 1 0,-1-1 0,0 0 0,-5-13 0,0-25 0,4-184 0,3 116 0,-1 102 0,0 0 0,0 0 0,-1 0 0,0 0 0,0 1 0,0-1 0,0 0 0,0 0 0,-1 1 0,0-1 0,1 1 0,-1-1 0,-1 1 0,1 0 0,-6-6 0,3 4 0,-1 0 0,0 0 0,0 1 0,0 0 0,0 0 0,-1 0 0,0 1 0,-7-3 0,-6 0 0,0 0 0,-1 1 0,1 1 0,-1 1 0,-28 0 0,-1-1-455,1-2 0,-77-20 0,97 20-6371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5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743 93 24575,'0'-2'0,"0"0"0,0 0 0,-1-1 0,1 1 0,-1 0 0,1 0 0,-1 0 0,0 0 0,0 0 0,0 0 0,0 0 0,0 0 0,0 0 0,-1 0 0,1 1 0,-1-1 0,1 0 0,-1 1 0,-3-3 0,0 0 0,-1 1 0,1 0 0,-1 0 0,0 0 0,0 1 0,-11-4 0,-5 1 0,1 1 0,-1 1 0,-24 0 0,5 1 0,-1 2 0,-42 6 0,69-4 0,0 1 0,-1 1 0,1 0 0,1 1 0,-1 0 0,1 2 0,0-1 0,-21 15 0,32-19 0,-29 19 0,-52 44 0,74-55 0,0 0 0,1 1 0,0 0 0,0 0 0,2 1 0,-1 0 0,1 0 0,-7 18 0,7-9 0,0-1 0,0 1 0,2 0 0,1 1 0,1-1 0,0 1 0,2 0 0,2 39 0,0-54 0,1 0 0,0-1 0,0 1 0,0 0 0,1-1 0,0 1 0,0-1 0,1 0 0,-1 0 0,2 0 0,-1 0 0,0-1 0,8 7 0,9 8 0,44 32 0,-46-37 0,0-3 0,1 0 0,1-1 0,0-1 0,1-1 0,38 11 0,11 4 0,-58-19 0,1 0 0,0-2 0,0 1 0,0-2 0,0 0 0,0-1 0,0 0 0,1-1 0,-1-1 0,0 0 0,0-1 0,0 0 0,0-1 0,0-1 0,0 0 0,-1-1 0,0 0 0,0-1 0,0-1 0,-1 0 0,1 0 0,-2-1 0,1-1 0,15-16 0,-20 18 0,3-2 0,-1-1 0,0 0 0,0 0 0,-1-1 0,0 0 0,0-1 0,-2 1 0,1-2 0,-2 1 0,1-1 0,-2 1 0,5-21 0,3-30 0,-6 29 0,0 1 0,0-50 0,-5 55 0,0 14 0,0 0 0,-1 0 0,-1 0 0,0 0 0,-1 0 0,-1 0 0,0 0 0,0 0 0,-2 1 0,1-1 0,-9-13 0,3 10-227,-2 0-1,0 1 1,-1 0-1,0 1 1,-17-14-1,15 16-6598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2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636 49 24575,'-94'-1'0,"-104"3"0,183 1 0,1 1 0,-1 1 0,1 0 0,0 1 0,0 0 0,1 1 0,0 1 0,-17 12 0,-21 11 0,42-27 0,1 1 0,0 0 0,0 1 0,0 0 0,0 0 0,1 0 0,0 1 0,0 0 0,1 1 0,0-1 0,0 1 0,1 1 0,0-1 0,0 1 0,1-1 0,0 1 0,1 0 0,0 1 0,0-1 0,-1 16 0,-6 23 0,2 1 0,3 0 0,1 0 0,5 74 0,0-115 0,1 0 0,-1 0 0,2 0 0,-1 0 0,1-1 0,0 1 0,0 0 0,1-1 0,0 0 0,0 0 0,1 0 0,10 11 0,-6-9 0,1 1 0,1-2 0,-1 1 0,2-2 0,-1 1 0,1-1 0,14 6 0,4-2 0,-1 0 0,1-2 0,1-1 0,0-2 0,61 5 0,-68-9 0,-2 0 0,0 0 0,0-1 0,0-1 0,0-1 0,0-1 0,0-1 0,32-9 0,-33 1 0,-2 0 0,0-1 0,0-1 0,-1-1 0,0-1 0,-2 0 0,0-1 0,16-21 0,-18 17 0,-2-1 0,0-1 0,-2 0 0,0 0 0,-2-1 0,0 0 0,-2 0 0,0-1 0,-2 0 0,0 0 0,-1-26 0,0-25 0,-8-87 0,5 156 0,-1 0 0,1 1 0,-1-1 0,0 0 0,0 1 0,-1-1 0,1 1 0,-1-1 0,-1 1 0,1 0 0,-1-1 0,1 1 0,-2 1 0,1-1 0,0 0 0,-1 1 0,0 0 0,0-1 0,0 2 0,-1-1 0,1 0 0,-1 1 0,0 0 0,0 0 0,0 0 0,0 1 0,-8-3 0,-117-40-1365,112 39-5461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4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24575,'2'4'0,"0"0"0,0 0 0,0-1 0,1 1 0,-1-1 0,1 1 0,0-1 0,0 0 0,0 0 0,0 0 0,1-1 0,4 4 0,5 4 0,106 100 0,5-6 0,141 90 0,-215-158 0,64 61 0,-38-30 0,-42-38 0,-5-3 0,1-2 0,1 0 0,1-2 0,46 23 0,9 5 0,-63-35 0,0-1 0,35 16 0,-57-29 0,0 0 0,0-1 0,0 1 0,0 0 0,0-1 0,0 0 0,0 1 0,0-1 0,0 0 0,0 0 0,0 0 0,0 0 0,0 0 0,0 0 0,0-1 0,0 1 0,0-1 0,0 1 0,-1-1 0,1 0 0,0 0 0,2-1 0,-2 0 0,0 0 0,0 0 0,0-1 0,0 1 0,0 0 0,-1-1 0,1 0 0,-1 1 0,0-1 0,0 0 0,0 1 0,0-1 0,1-5 0,0-12 0,0 0 0,-1 1 0,-3-38 0,0 32 0,2-36 0,0 24 0,-1 0 0,-11-69 0,12 105 0,0-1 0,-1 1 0,1 0 0,0 0 0,0 0 0,-1-1 0,1 1 0,-1 0 0,1 0 0,-1 0 0,0 0 0,1 0 0,-1 0 0,0 0 0,0 0 0,-1-1 0,1 2 0,1 0 0,-1-1 0,1 2 0,0-1 0,-1 0 0,1 0 0,-1 0 0,1 0 0,-1 0 0,1 0 0,-1 0 0,1 0 0,0 1 0,-1-1 0,1 0 0,-1 0 0,1 1 0,0-1 0,-1 0 0,1 1 0,0-1 0,-1 0 0,1 1 0,0-1 0,0 0 0,-1 1 0,1-1 0,0 1 0,-16 40 0,12 5 0,2 0 0,2 0 0,1 0 0,3 0 0,12 60 0,-15-104 0,0 0 0,-1 1 0,1-1 0,-1 0 0,0 1 0,0-1 0,0 0 0,0 1 0,0-1 0,0 1 0,0-1 0,-1 0 0,1 0 0,-1 1 0,0-1 0,0 0 0,0 0 0,0 0 0,0 1 0,0-1 0,0 0 0,-4 3 0,2-4 0,0 1 0,0-1 0,-1 0 0,1 0 0,0 0 0,-1-1 0,1 1 0,0-1 0,-1 0 0,1 0 0,-1 0 0,1 0 0,0-1 0,-1 1 0,-4-2 0,-128-14-1365,113 16-5461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4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70 24575,'-42'-16'0,"-98"-22"0,111 29 0,24 7 0,1 1 0,0 0 0,-1 0 0,1 0 0,-1 1 0,1-1 0,-1 1 0,1 0 0,-1 1 0,1-1 0,-1 1 0,1 0 0,0 0 0,-1 0 0,1 0 0,0 1 0,0 0 0,0 0 0,-5 3 0,2 0 0,1 1 0,-1 0 0,1 0 0,1 0 0,-1 1 0,1 0 0,0 0 0,1 0 0,-6 12 0,-15 30 0,-34 95 0,52-120 0,0-1 0,2 1 0,1 0 0,0 0 0,2 0 0,2 42 0,0-59 0,1-1 0,1 1 0,-1-1 0,1 1 0,0-1 0,1 0 0,-1 0 0,1 0 0,1 0 0,-1 0 0,1 0 0,0-1 0,0 0 0,0 0 0,1 0 0,8 7 0,-2-4 0,0 0 0,1-1 0,-1 0 0,1 0 0,0-2 0,1 1 0,15 3 0,38 13 0,-37-11 0,0-2 0,1-1 0,0-1 0,0-1 0,40 2 0,-64-8 0,-1-1 0,1 0 0,-1 0 0,1 0 0,-1-1 0,1 0 0,-1 0 0,0 0 0,0 0 0,0-1 0,0 0 0,-1 0 0,1-1 0,-1 1 0,1-1 0,-1 0 0,0 0 0,-1 0 0,1 0 0,-1-1 0,0 0 0,0 1 0,4-9 0,4-11 0,-1-1 0,-1 1 0,10-44 0,-16 56 0,5-22 0,-2 0 0,-1-1 0,-2 1 0,-2-1 0,-5-67 0,3 94 8,0 0 0,-1 0 0,0 0 0,-1 0 0,1 1 0,-2-1 0,1 1 0,-1-1 0,0 1 0,-1 0 0,1 1 0,-1-1 0,-1 1 0,-9-10 0,0 3-305,-1 1 0,0 0 0,-1 2 0,-34-18 0,36 21-6529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49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24575,'347'14'0,"-54"-1"0,465-12 0,-396-2 0,-315 3 0,54 10 0,-56-6 0,57 1 0,41-8-1365,-120 1-5461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0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24575,'992'16'0,"-880"-11"0,518 32 0,460-13-61,-711-27-1243,-357 3-5522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24575,'17'677'0,"-11"-325"-523,-6-300-319,-1-24-5984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4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1084 24575,'1'-5'0,"-1"0"0,1 0 0,1 0 0,-1 0 0,0 0 0,1 0 0,0 0 0,0 1 0,1-1 0,-1 1 0,1-1 0,4-4 0,46-49 0,-40 45 0,54-55 0,-7 9 0,54-70 0,-106 119 0,86-121 0,-85 115 0,0-1 0,-1 0 0,-1 0 0,-1 0 0,0-1 0,6-31 0,-5 0 0,-3-1 0,-1 1 0,-5-53 0,2 96 0,-1 0 0,0 0 0,-1 1 0,1-1 0,-1 0 0,-1 1 0,1-1 0,-1 1 0,0 0 0,0 0 0,0 0 0,-1 0 0,1 0 0,-1 1 0,0-1 0,-1 1 0,1 0 0,-1 1 0,0-1 0,0 1 0,0 0 0,0 0 0,-8-3 0,-3 0 0,0 0 0,0 1 0,0 1 0,-1 0 0,0 1 0,0 1 0,-17 0 0,28 2 0,1 1 0,0-1 0,-1 1 0,1 0 0,0 1 0,0-1 0,0 1 0,0 0 0,0 0 0,0 1 0,1 0 0,-1-1 0,1 1 0,0 1 0,0-1 0,0 1 0,0-1 0,-5 8 0,-6 8 0,1 1 0,-22 40 0,18-29 0,5-9 0,0 1 0,1 1 0,2 0 0,0 0 0,2 1 0,0 1 0,2-1 0,1 1 0,1 0 0,-1 38 0,4-23 0,5 286 0,-3-316 0,1 1 0,0-1 0,1 0 0,0 0 0,1 0 0,0 0 0,0 0 0,1-1 0,1 0 0,0 0 0,0 0 0,1-1 0,0 1 0,0-2 0,1 1 0,1-1 0,12 10 0,-3-5 0,-1-2 0,1 0 0,1 0 0,0-2 0,1 0 0,0-2 0,0 0 0,36 7 0,-19-7-120,177 31-1125,-178-33-5581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89 24575,'0'-1'0,"0"0"0,-1 0 0,1 0 0,0 0 0,-1 0 0,1 0 0,-1 0 0,1 1 0,-1-1 0,0 0 0,1 0 0,-1 0 0,0 1 0,0-1 0,1 0 0,-1 1 0,0-1 0,0 0 0,0 1 0,0-1 0,0 1 0,0 0 0,0-1 0,0 1 0,0 0 0,0-1 0,0 1 0,0 0 0,0 0 0,0 0 0,-1 0 0,-36 0 0,28 1 0,0 1 0,-1 1 0,1 0 0,0 0 0,1 1 0,-1 0 0,1 1 0,-1 0 0,2 1 0,-1 0 0,0 0 0,1 0 0,0 1 0,-10 12 0,9-8 0,0 0 0,0 0 0,1 1 0,0 0 0,1 1 0,0 0 0,1 0 0,1 0 0,0 0 0,-3 18 0,2-7 0,2-7 0,0-1 0,2 1 0,-1 0 0,2-1 0,1 23 0,0-35 0,1 0 0,-1 0 0,1 0 0,0 0 0,0 0 0,1 0 0,-1-1 0,1 1 0,0 0 0,0-1 0,0 1 0,0-1 0,1 1 0,-1-1 0,1 0 0,0 0 0,0-1 0,0 1 0,0 0 0,1-1 0,-1 0 0,1 0 0,-1 0 0,1 0 0,0-1 0,0 1 0,4 0 0,8 4 0,1-2 0,0 0 0,-1-1 0,1 0 0,0-2 0,23 1 0,-34-3 0,-1 1 0,1-1 0,-1 0 0,0 0 0,1 0 0,-1-1 0,0 0 0,0 0 0,0 0 0,0-1 0,0 0 0,-1 0 0,1 0 0,-1 0 0,0-1 0,0 1 0,0-1 0,0 0 0,-1 0 0,1-1 0,-1 1 0,0-1 0,4-8 0,2-8 14,-1-1-1,0 0 0,-2 0 0,-1-1 1,0 0-1,-2 0 0,0 0 1,-2-43-1,-1 52-100,-1 1-1,-1-1 1,0 1 0,0 0-1,-1-1 1,-1 1 0,-1 1-1,1-1 1,-2 1-1,0 0 1,0 0 0,-1 0-1,-1 1 1,0 0 0,0 0-1,-15-14 1,7 13-6739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24575,'-4'2'0,"0"-1"0,0 1 0,0-1 0,0 2 0,0-1 0,0 0 0,1 1 0,-1-1 0,1 1 0,0 0 0,0 0 0,0 0 0,-4 6 0,-10 8 0,8-7 0,0 0 0,0 0 0,1 1 0,1 1 0,-1-1 0,2 1 0,0 0 0,0 1 0,1 0 0,1-1 0,0 2 0,1-1 0,0 0 0,1 1 0,0-1 0,2 1 0,-1-1 0,1 1 0,3 15 0,-2-24 0,1 0 0,0-1 0,0 1 0,0 0 0,1-1 0,-1 1 0,1-1 0,0 0 0,0 0 0,1 0 0,-1 0 0,1-1 0,0 1 0,-1-1 0,2 0 0,-1 0 0,0-1 0,1 1 0,-1-1 0,9 3 0,12 6 0,-1-2 0,40 9 0,-54-15 0,0-1 0,0 0 0,1-1 0,-1 0 0,0 0 0,16-2 0,-22 1 0,0-1 0,0 0 0,0 0 0,0-1 0,0 1 0,-1-1 0,1 0 0,0 0 0,-1 0 0,0 0 0,1 0 0,-1-1 0,0 0 0,0 1 0,-1-1 0,1 0 0,0-1 0,-1 1 0,3-5 0,3-4 0,-1-1 0,0 1 0,-1-1 0,-1-1 0,0 1 0,6-27 0,-10 33 0,-1 0 0,1 1 0,-1-1 0,0 0 0,-1 0 0,1 1 0,-1-1 0,-1 0 0,1 1 0,-1-1 0,-1 1 0,1-1 0,-1 1 0,0 0 0,0 0 0,-7-9 0,4 7 0,0 0 0,0 1 0,0-1 0,-1 1 0,0 1 0,-1 0 0,1 0 0,-1 0 0,0 1 0,-1 0 0,1 0 0,-1 1 0,0 0 0,0 1 0,0 0 0,-18-4 0,-4 3 0,31 4 0,0 0 0,-1 0 0,1 1 0,0-1 0,0 0 0,0 1 0,0-1 0,0 0 0,0 0 0,0 1 0,0-1 0,0 0 0,0 0 0,0 1 0,0-1 0,0 0 0,0 1 0,1-1 0,-1 0 0,0 0 0,0 1 0,0-1 0,0 0 0,0 0 0,1 1 0,-1-1 0,0 0 0,0 0 0,0 0 0,1 0 0,-1 1 0,0-1 0,0 0 0,0 0 0,1 0 0,-1 0 0,0 0 0,0 1 0,1-1 0,-1 0 0,0 0 0,1 0 0,-1 0 0,0 0 0,1 0 0,58 33 0,-43-24 0,31 17 0,-21-14 0,-2 2 0,0 0 0,-1 2 0,0 0 0,30 29 0,-50-41-124,1-1 0,-1 1 0,1-1 0,0 0 0,1-1 0,-1 1-1,0-1 1,1 0 0,-1 0 0,7 2 0,7 1-6702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9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346 559 24575,'0'-2'0,"-1"1"0,0-1 0,0 0 0,0 1 0,0-1 0,0 1 0,0-1 0,0 1 0,0 0 0,-1-1 0,1 1 0,0 0 0,-1 0 0,1 0 0,-1 0 0,0 0 0,-2-2 0,-32-13 0,23 12 0,1 1 0,-1 0 0,0 0 0,0 2 0,-1 0 0,-23 1 0,30 0 0,1 0 0,0 1 0,0 0 0,0 1 0,-1-1 0,1 1 0,1 0 0,-1 1 0,0 0 0,1-1 0,-1 2 0,1-1 0,0 1 0,0-1 0,0 1 0,-5 6 0,2 0 0,0 0 0,1 1 0,1 0 0,0 0 0,0 1 0,1-1 0,0 1 0,1 0 0,0 1 0,1-1 0,1 1 0,0-1 0,0 16 0,1-19 0,1 0 0,1 0 0,0-1 0,0 1 0,0-1 0,1 1 0,1-1 0,-1 1 0,1-1 0,1 0 0,-1 0 0,1-1 0,1 1 0,0-1 0,0 0 0,0 0 0,1 0 0,-1-1 0,15 12 0,10 1 0,1-2 0,0 0 0,2-2 0,0-2 0,0 0 0,2-3 0,48 10 0,-79-19 0,0 0 0,0 0 0,1-1 0,-1 1 0,0-1 0,0 0 0,0 0 0,0 0 0,0-1 0,0 1 0,0-1 0,0 0 0,0 0 0,0-1 0,0 1 0,0-1 0,-1 0 0,1 0 0,-1 0 0,1 0 0,5-5 0,-5 2 0,-1 0 0,0 1 0,1-1 0,-1 0 0,-1-1 0,1 1 0,-1 0 0,0-1 0,0 1 0,-1-1 0,1 0 0,-1 0 0,-1 1 0,1-11 0,-2-201 0,-3 77 0,1 102 0,-1-1 0,-2 0 0,-2 1 0,-2 1 0,-15-43 0,8 28 0,-16-86 0,16 67-1365,12 52-5461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5:59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24575,'1'0'0,"0"1"0,0-1 0,0 0 0,-1 0 0,1 1 0,0-1 0,-1 1 0,1-1 0,0 1 0,0-1 0,-1 1 0,1-1 0,-1 1 0,1-1 0,0 1 0,-1 0 0,1-1 0,-1 1 0,0 0 0,1-1 0,-1 1 0,0 0 0,1 0 0,-1 0 0,0-1 0,0 1 0,1 0 0,-1 1 0,4 28 0,-3-24 0,7 476 18,-11-278-1401,3-178-5443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1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24575,'52'-1'0,"57"2"0,-98 0 0,0 0 0,1 1 0,-1 0 0,0 1 0,0 0 0,0 1 0,11 6 0,-14-5 0,-1 0 0,0 0 0,-1 0 0,1 1 0,-1 0 0,0 1 0,-1-1 0,1 1 0,-1 0 0,-1 1 0,1-1 0,-1 1 0,5 14 0,-3-6 0,-1-1 0,-1 1 0,0 0 0,-1 0 0,-1 0 0,1 24 0,-2-12 0,-1-11 0,0 0 0,0-1 0,-4 19 0,3-31 0,0 1 0,0-1 0,0 0 0,0 0 0,-1 1 0,0-1 0,0 0 0,0-1 0,0 1 0,-1 0 0,1-1 0,-1 1 0,0-1 0,0 0 0,-1 0 0,-5 5 0,-12 4 0,0-1 0,-1-1 0,-1-1 0,-23 7 0,23-9 0,1 1 0,0 1 0,1 1 0,-23 14 0,45-24 0,-1 0 0,1 0 0,-1 0 0,0 0 0,1 0 0,-1 0 0,1 0 0,-1 0 0,0 0 0,1 0 0,-1 0 0,1 1 0,-1-1 0,0 0 0,1 0 0,-1 0 0,0 1 0,0-1 0,1 0 0,-1 0 0,0 1 0,1-1 0,-1 0 0,0 1 0,0-1 0,0 0 0,1 1 0,-1-1 0,0 1 0,0-1 0,0 0 0,0 1 0,0-1 0,0 0 0,1 1 0,-1-1 0,0 1 0,0-1 0,0 0 0,-1 1 0,1-1 0,0 1 0,0-1 0,0 0 0,0 1 0,0-1 0,0 1 0,0-1 0,-1 0 0,1 1 0,0-1 0,0 0 0,-1 1 0,1-1 0,0 0 0,0 0 0,-1 1 0,1-1 0,0 0 0,-1 0 0,1 1 0,0-1 0,-1 0 0,0 1 0,39 2 0,-36-3 0,126-1 0,36 1 0,-159 0 0,-1 0 0,1 1 0,-1 0 0,0-1 0,0 1 0,1 1 0,-1-1 0,0 1 0,0-1 0,0 1 0,0 0 0,0 1 0,-1-1 0,1 1 0,-1-1 0,0 1 0,1 0 0,-1 0 0,0 1 0,-1-1 0,1 1 0,-1-1 0,1 1 0,-1 0 0,2 5 0,0 2 0,-2-1 0,1 1 0,-1 0 0,-1 0 0,0 0 0,0 0 0,-1 0 0,-3 22 0,1-25 0,0 0 0,0 0 0,-1 0 0,0-1 0,-1 1 0,0-1 0,0 0 0,0 0 0,-1 0 0,0 0 0,0-1 0,-1 0 0,0 0 0,0 0 0,0-1 0,-1 0 0,-12 8 0,-13 7 0,-2-2 0,-51 21 0,79-36 0,-14 4-170,-1 0-1,-1-2 0,1 0 1,-1-1-1,0-1 0,0-2 1,-28 0-1,25-1-6655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3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24575,'-1'0'0,"-19"0"0,1 0 0,-1 1 0,0 1 0,-34 9 0,50-10 0,0 0 0,-1 1 0,1-1 0,0 1 0,0 0 0,0 0 0,0 1 0,0-1 0,1 1 0,-1 0 0,1 0 0,0 0 0,0 1 0,0-1 0,0 1 0,0-1 0,1 1 0,-1 0 0,1 0 0,0 0 0,1 1 0,-1-1 0,1 0 0,-1 1 0,1-1 0,0 9 0,0-8 0,0 1 0,1 0 0,0 0 0,0 0 0,1 0 0,0 0 0,0-1 0,0 1 0,1 0 0,-1-1 0,1 1 0,1-1 0,-1 1 0,1-1 0,0 0 0,0 0 0,0 0 0,1-1 0,0 1 0,0-1 0,0 0 0,0 0 0,1 0 0,0-1 0,-1 1 0,1-1 0,0 0 0,1 0 0,-1-1 0,0 0 0,1 0 0,0 0 0,-1 0 0,1-1 0,11 1 0,-14-1 0,0-1 0,1 1 0,-1-1 0,0 0 0,0 0 0,0 0 0,1 0 0,-1-1 0,0 1 0,0-1 0,0 0 0,0 0 0,0 0 0,0 0 0,0 0 0,0-1 0,-1 1 0,1-1 0,0 0 0,-1 0 0,1 0 0,-1 0 0,0 0 0,0 0 0,1-1 0,-2 1 0,1-1 0,0 0 0,0 1 0,-1-1 0,0 0 0,1 0 0,-1 0 0,0 0 0,0 0 0,-1 0 0,1-4 0,2-13 0,0 0 0,-2 0 0,-1-1 0,-3-34 0,1 24 0,5 7 0,-3 23 0,0 1 0,0 0 0,0 0 0,0-1 0,1 1 0,-1 0 0,0 0 0,0 0 0,0-1 0,0 1 0,1 0 0,-1 0 0,0 0 0,0 0 0,1-1 0,-1 1 0,0 0 0,0 0 0,1 0 0,-1 0 0,0 0 0,0 0 0,1 0 0,-1 0 0,0 0 0,1 0 0,-1 0 0,0 0 0,0 0 0,1 0 0,-1 0 0,0 0 0,0 0 0,1 0 0,-1 0 0,0 0 0,0 0 0,1 0 0,-1 1 0,29 28 0,-13-10 0,9 5-341,1 0 0,1-2-1,36 23 1,-46-35-6485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3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24575,'0'534'0,"5"-483"-1365,1-29-5461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20 24575,'0'-1'0,"0"0"0,0 0 0,0 0 0,-1 0 0,1 1 0,0-1 0,-1 0 0,1 0 0,-1 0 0,1 0 0,-1 0 0,0 1 0,1-1 0,-1 0 0,0 0 0,1 1 0,-1-1 0,0 1 0,0-1 0,1 0 0,-1 1 0,0-1 0,0 1 0,0 0 0,0-1 0,0 1 0,0 0 0,0 0 0,0-1 0,0 1 0,0 0 0,0 0 0,0 0 0,0 0 0,0 0 0,-1 1 0,-1-1 0,-1 0 0,1 0 0,0 1 0,-1-1 0,1 1 0,0 0 0,0 0 0,0 0 0,-6 3 0,-1 4 0,-1 1 0,1 0 0,1 1 0,0 0 0,0 1 0,1 0 0,0 0 0,1 1 0,-7 15 0,10-20 0,1 0 0,0 0 0,0 1 0,0-1 0,1 1 0,0 0 0,1-1 0,-1 1 0,2 0 0,-1 0 0,1 0 0,0 0 0,1 0 0,0 0 0,0 0 0,5 15 0,-6-21 0,1 0 0,0 0 0,-1 0 0,1-1 0,0 1 0,0 0 0,0 0 0,1 0 0,-1-1 0,0 1 0,1-1 0,-1 1 0,1-1 0,-1 1 0,1-1 0,0 0 0,-1 0 0,1 0 0,0 0 0,0 0 0,0 0 0,0 0 0,0-1 0,0 1 0,0-1 0,0 1 0,0-1 0,0 0 0,0 0 0,0 0 0,0 0 0,1 0 0,-1 0 0,0-1 0,0 1 0,0-1 0,0 1 0,0-1 0,0 0 0,0 0 0,-1 0 0,1 0 0,3-2 0,1-1 0,0 0 0,-1 0 0,1-1 0,-1 0 0,0 0 0,0 0 0,-1-1 0,0 1 0,0-1 0,0 0 0,6-13 0,7-70 0,-17 89 0,0-1 0,0 1 0,0 0 0,0 0 0,1 0 0,-1-1 0,0 1 0,0 0 0,0 0 0,0 0 0,0-1 0,0 1 0,1 0 0,-1 0 0,0 0 0,0 0 0,0 0 0,0 0 0,1-1 0,-1 1 0,0 0 0,0 0 0,0 0 0,1 0 0,-1 0 0,0 0 0,0 0 0,0 0 0,1 0 0,-1 0 0,0 0 0,0 0 0,0 0 0,1 0 0,-1 0 0,0 0 0,0 0 0,0 0 0,1 0 0,-1 0 0,0 0 0,0 0 0,0 0 0,1 1 0,-1-1 0,0 0 0,0 0 0,0 0 0,1 0 0,9 14 0,6 18 0,-15-25-97,1 0-1,0-1 1,1 0-1,-1 1 1,1-1-1,1 0 1,-1 0-1,1-1 1,0 1-1,0-1 1,1 0-1,0 0 0,6 6 1,3-1-6729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6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24575,'0'269'0,"2"-292"0,0-1 0,2 0 0,0 1 0,1-1 0,2 1 0,0 1 0,2-1 0,21-39 0,-29 59 0,0 1 0,1-1 0,0 1 0,-1-1 0,1 1 0,0 0 0,0-1 0,0 1 0,0 0 0,0 0 0,1 0 0,-1 1 0,1-1 0,-1 1 0,1-1 0,0 1 0,-1 0 0,1 0 0,0 0 0,0 0 0,0 0 0,0 1 0,0-1 0,-1 1 0,5 0 0,-3 1 0,-1 0 0,1 0 0,-1 1 0,1-1 0,-1 1 0,0 0 0,0-1 0,0 2 0,0-1 0,0 0 0,0 0 0,0 1 0,-1 0 0,1 0 0,-1-1 0,0 1 0,0 1 0,0-1 0,2 6 0,5 8-151,-2 0-1,0 0 0,-1 1 0,-1-1 1,-1 1-1,0 1 0,-1-1 1,0 24-1,-3-19-6674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24575,'-2'31'0,"-7"45"0,-2 20 0,9 413 64,4-262-1493,-2-228-5397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7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374 29 24575,'-3'-3'0,"-1"0"0,0 1 0,0-1 0,0 1 0,-1 0 0,1 0 0,0 0 0,-1 0 0,1 1 0,-1 0 0,0 0 0,1 0 0,-6 0 0,-68-1 0,54 2 0,15 1 0,-1 0 0,1 1 0,-1 0 0,1 1 0,0 0 0,-1 0 0,2 1 0,-1 0 0,0 1 0,1-1 0,0 2 0,0-1 0,0 1 0,1 0 0,0 1 0,0 0 0,0 0 0,1 1 0,0-1 0,1 1 0,-1 0 0,2 1 0,-1 0 0,1-1 0,0 1 0,1 0 0,0 1 0,1-1 0,-3 15 0,4-9 0,0 0 0,1 0 0,1 0 0,0 0 0,1 0 0,7 27 0,-8-37 0,1-1 0,0 0 0,0 0 0,0 0 0,0 0 0,0 0 0,1 0 0,0-1 0,0 1 0,0-1 0,0 0 0,1 0 0,-1 0 0,1 0 0,0-1 0,-1 1 0,1-1 0,0 0 0,1 0 0,-1 0 0,0-1 0,0 0 0,1 1 0,-1-2 0,1 1 0,8 0 0,47 0-1365,-31-1-5461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24575,'0'5'0,"0"5"0,0 6 0,0 5 0,0 3 0,0 2 0,0 1 0,0 1 0,0 0 0,0 4 0,0 1 0,0-5-8191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8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0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24575,'2'45'0,"9"50"0,2 28 0,-11 71 0,0-179 0,2-12 0,7-24 0,6-40 0,5-62 0,10-45 0,-29 159 0,0 1 0,0 0 0,1 0 0,0 0 0,0 0 0,1 1 0,0-1 0,1 1 0,7-8 0,-12 14 0,0-1 0,1 1 0,-1-1 0,1 1 0,-1 0 0,0 0 0,1 0 0,0 0 0,-1 0 0,1 0 0,0 0 0,0 0 0,-1 1 0,1-1 0,0 1 0,0-1 0,0 1 0,0 0 0,0-1 0,-1 1 0,1 0 0,0 0 0,0 1 0,0-1 0,0 0 0,0 1 0,0-1 0,0 1 0,-1-1 0,1 1 0,0 0 0,0 0 0,-1 0 0,1 0 0,-1 0 0,1 0 0,-1 0 0,1 0 0,-1 1 0,0-1 0,1 1 0,-1-1 0,0 1 0,0-1 0,0 1 0,0 0 0,1 3 0,6 10 4,-1 0 0,0 1-1,-2-1 1,1 1 0,-2 1-1,4 25 1,6 109-103,-7-54-1193,-3-57-5534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6:12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0 24575,'-10'1'0,"0"0"0,0 1 0,0 0 0,0 0 0,1 1 0,-1 0 0,1 1 0,-1 0 0,1 1 0,0-1 0,1 2 0,-1-1 0,1 1 0,0 1 0,1-1 0,-1 1 0,1 1 0,1-1 0,-1 1 0,1 1 0,1-1 0,0 1 0,0 0 0,0 0 0,1 0 0,-3 11 0,-15 31 0,18-43 0,-1 0 0,2 0 0,-1 1 0,1 0 0,1-1 0,-4 19 0,6-24 0,0 0 0,0 0 0,1-1 0,-1 1 0,1 0 0,0 0 0,0-1 0,0 1 0,0-1 0,0 1 0,0-1 0,1 1 0,-1-1 0,1 0 0,-1 1 0,1-1 0,0 0 0,0 0 0,0 0 0,0-1 0,1 1 0,-1 0 0,0-1 0,1 0 0,-1 1 0,1-1 0,-1 0 0,4 1 0,-1 0 0,1 1 0,-1-1 0,1 0 0,-1-1 0,1 1 0,0-1 0,0 0 0,-1-1 0,1 1 0,0-1 0,0-1 0,0 1 0,0-1 0,0 0 0,-1 0 0,1 0 0,0-1 0,-1 0 0,1 0 0,-1 0 0,7-4 0,-6 1 0,1 0 0,-1 0 0,0-1 0,0 0 0,-1 0 0,0 0 0,0-1 0,0 1 0,-1-1 0,0 0 0,0 0 0,-1-1 0,0 1 0,4-15 0,-7 23 0,0-1 0,0 0 0,0 0 0,0 0 0,1 0 0,-1 0 0,0 0 0,0 0 0,0 0 0,0 0 0,0 0 0,0 0 0,1 0 0,-1 0 0,0 0 0,0 0 0,0 0 0,0 0 0,1 0 0,-1 0 0,0 0 0,0 0 0,0 0 0,0 0 0,0 0 0,1 0 0,-1 0 0,0 0 0,0 0 0,0 0 0,0 0 0,0 0 0,0 0 0,1-1 0,-1 1 0,0 0 0,0 0 0,2 33 0,-6 50 0,-8 18 0,7-53 0,-15 66 0,16-98 0,-1 0 0,0-1 0,-2 1 0,1-1 0,-2-1 0,0 1 0,-1-1 0,-10 13 0,2-6 0,-1-1 0,0-1 0,-42 34 0,53-48 0,-1 1 0,-1-1 0,1 0 0,-1-1 0,1 0 0,-1 0 0,-1-1 0,1 0 0,0-1 0,-1 1 0,1-2 0,-1 0 0,0 0 0,-12-1 0,20 0 0,0 0 0,0 0 0,0 0 0,-1 0 0,1-1 0,0 1 0,0-1 0,1 1 0,-1-1 0,0 0 0,0 0 0,0 0 0,0 0 0,1 0 0,-1 0 0,0 0 0,1-1 0,-1 1 0,1 0 0,-1-1 0,1 1 0,0-1 0,0 0 0,0 0 0,0 1 0,0-1 0,0 0 0,0 0 0,0 0 0,1 0 0,-1 0 0,1 0 0,-1 0 0,1 0 0,0 0 0,0 0 0,0 0 0,0 0 0,0 0 0,1 0 0,-1 0 0,0 0 0,1 0 0,0 0 0,-1 0 0,2-2 0,1-4 0,0 0 0,0 1 0,0 0 0,1-1 0,0 1 0,0 0 0,1 1 0,0-1 0,0 1 0,11-10 0,-4 8 0,0 1 0,1 0 0,-1 1 0,1 0 0,1 1 0,-1 0 0,1 1 0,0 1 0,0 0 0,18-1 0,21 0 0,74 4 0,-72 2 0,175-1-1365,-208-1-5461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24575,'0'27'0,"17"454"0,-14-458 0,22 330 0,-26-232-1365,1-103-5461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24575,'0'586'0,"12"-447"0,0-3 0,-13 52-1365,1-170-5461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24575,'-12'281'0,"1"14"0,11 221-1365,0-497-5461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24575,'1'91'0,"-4"1"0,-26 156 0,-14 40 0,36-247-682,-3 70-1,10-91-6143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24575,'2'173'0,"-4"184"0,-9-253 0,-1 41 0,11-104 0,-9 45 0,-1 33 0,11-34-1365,0-46-5461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24575,'0'1272'-1365,"0"-1252"-5461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24575,'2'0'0,"1"1"0,-1-1 0,0 1 0,1-1 0,-1 1 0,0 0 0,0 0 0,0 0 0,1 0 0,-1 0 0,0 0 0,0 1 0,-1-1 0,1 1 0,0-1 0,0 1 0,-1 0 0,1-1 0,-1 1 0,0 0 0,1 0 0,-1 0 0,0 0 0,0 1 0,0-1 0,0 2 0,4 10 0,-1-1 0,0 1 0,2 18 0,-3-13 0,9 66 0,-3 0 0,-5 1 0,-7 107 0,0-42 0,3 258-1365,0-390-5461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24575,'0'1254'-1365,"0"-1228"-5461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24575,'0'916'0,"-2"-886"0,-8 49 0,-2 23 0,12-57-1365,0-33-5461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24575,'-26'563'0,"-15"99"0,41-424-1365,0-228-5461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6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24575,'0'1139'-1365,"0"-1119"-5461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24575,'-1'1'0,"0"-1"0,0 0 0,1 1 0,-1-1 0,0 1 0,0-1 0,1 1 0,-1-1 0,0 1 0,0 0 0,1-1 0,-1 1 0,1 0 0,-1-1 0,1 1 0,-1 0 0,1 0 0,-1 0 0,1 0 0,0-1 0,-1 1 0,1 0 0,0 0 0,0 0 0,-1 0 0,1 0 0,0 1 0,-4 34 0,3-25 0,-20 242 0,15 320 0,8-308 0,-2-100-1365,0-141-5461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24575,'0'1286'-1365,"0"-1263"-5461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24575,'-18'453'0,"11"60"15,9-300-1395,-2-191-5446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24575,'17'563'0,"-9"-448"0,-4-38 0,19 99 0,-19-157-107,28 166-1151,-31-163-5568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24575,'-1'14'0,"-1"0"0,0 0 0,-1 0 0,-7 20 0,-6 30 0,-4 158 0,0 5 0,7-94-42,9 210-1,5-186-1237,-1-133-5546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24575,'-1'0'0,"0"0"0,0 1 0,0 0 0,0-1 0,0 1 0,0-1 0,0 1 0,0 0 0,0 0 0,0 0 0,0 0 0,1-1 0,-1 1 0,0 0 0,1 0 0,-1 0 0,1 1 0,-1-1 0,1 0 0,-1 0 0,1 0 0,0 0 0,-1 0 0,1 0 0,0 1 0,0-1 0,0 2 0,-3 41 0,3-38 0,-4 631 0,7-324 0,-3-69-1365,0-225-5461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24575,'-18'512'0,"12"-26"-23,7-303-1319,-1-164-5484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24575,'0'1029'-1365,"0"-1010"-5461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24575,'17'677'0,"-11"-325"-523,-6-300-319,-1-24-5984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24575,'-2'31'0,"-7"45"0,-2 20 0,9 413 64,4-262-1493,-2-228-5397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24575,'0'27'0,"17"454"0,-14-458 0,22 330 0,-26-232-1365,1-103-5461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24575,'0'586'0,"12"-447"0,0-3 0,-13 52-1365,1-170-5461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8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24575,'-12'281'0,"1"14"0,11 221-1365,0-497-5461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8:23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2384 243 24575,'-1'2'0,"1"-1"0,-1 1 0,1-1 0,-1 1 0,1-1 0,-1 0 0,0 1 0,1-1 0,-1 0 0,0 1 0,0-1 0,0 0 0,0 0 0,0 0 0,0 0 0,-1 0 0,1 0 0,-2 1 0,-29 18 0,20-14 0,-158 90 0,139-81 0,-1-2 0,-1-1 0,-55 12 0,-51 3 0,-119 29 0,204-43 0,-2-1 0,1-4 0,-72 3 0,-170-15 0,244-1 0,0-3 0,-97-26 0,105 18 0,1-1 0,1-3 0,-76-47 0,-13-5 0,125 66 0,1 1 0,-1-1 0,1 0 0,0 0 0,0 0 0,0-1 0,1 0 0,0 0 0,1-1 0,0 1 0,0-1 0,-4-10 0,2 5 0,-1 1 0,0-1 0,-12-14 0,-93-104 0,111 131 0,1 0 0,0-1 0,-1 1 0,1-1 0,-1 1 0,1 0 0,0-1 0,-1 1 0,1-1 0,0 1 0,-1-1 0,1 0 0,0 1 0,0-1 0,0 1 0,-1-1 0,1 1 0,0-1 0,0 0 0,0 1 0,0-1 0,0 1 0,0-1 0,0 0 0,0 1 0,0-1 0,0 1 0,1-1 0,-1 0 0,0 1 0,0-1 0,1 1 0,-1-1 0,1 0 0,22-7 0,46 8 0,-57 1 0,171 1 0,-233-3 0,-1-2 0,-57-11 0,105 13 0,-1 1 0,0-1 0,0 1 0,1-1 0,-1 1 0,0 1 0,0-1 0,1 0 0,-1 1 0,0 0 0,1-1 0,-1 1 0,1 1 0,-1-1 0,1 1 0,-1-1 0,1 1 0,0 0 0,-4 3 0,2 1 0,0-1 0,0 1 0,1 0 0,0 0 0,0 0 0,0 1 0,1-1 0,0 1 0,-2 7 0,1-5 0,-7 22 0,-2-1 0,-19 32 0,19-32-1365,10-15-5461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0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24575,'1'91'0,"-4"1"0,-26 156 0,-14 40 0,36-247-682,-3 70-1,10-91-6143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1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24575,'2'173'0,"-4"184"0,-9-253 0,-1 41 0,11-104 0,-9 45 0,-1 33 0,11-34-1365,0-46-5461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26:0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24575,'-18'413'0,"9"-222"0,-4 47 0,7-10-127,7-160-1111,-1-49-5588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2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24575,'2'0'0,"1"1"0,-1-1 0,0 1 0,1-1 0,-1 1 0,0 0 0,0 0 0,0 0 0,1 0 0,-1 0 0,0 0 0,0 1 0,-1-1 0,1 1 0,0-1 0,0 1 0,-1 0 0,1-1 0,-1 1 0,0 0 0,1 0 0,-1 0 0,0 0 0,0 1 0,0-1 0,0 2 0,4 10 0,-1-1 0,0 1 0,2 18 0,-3-13 0,9 66 0,-3 0 0,-5 1 0,-7 107 0,0-42 0,3 258-1365,0-390-5461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3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24575,'0'1254'-1365,"0"-1228"-5461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24575,'0'916'0,"-2"-886"0,-8 49 0,-2 23 0,12-57-1365,0-33-5461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24575,'-26'563'0,"-15"99"0,41-424-1365,0-228-5461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6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24575,'0'1139'-1365,"0"-1119"-5461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7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24575,'-1'1'0,"0"-1"0,0 0 0,1 1 0,-1-1 0,0 1 0,0-1 0,1 1 0,-1-1 0,0 1 0,0 0 0,1-1 0,-1 1 0,1 0 0,-1-1 0,1 1 0,-1 0 0,1 0 0,-1 0 0,1 0 0,0-1 0,-1 1 0,1 0 0,0 0 0,0 0 0,-1 0 0,1 0 0,0 1 0,-4 34 0,3-25 0,-20 242 0,15 320 0,8-308 0,-2-100-1365,0-141-5461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24575,'0'1286'-1365,"0"-1263"-5461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3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24575,'-18'453'0,"11"60"15,9-300-1395,-2-191-5446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24575,'17'563'0,"-9"-448"0,-4-38 0,19 99 0,-19-157-107,28 166-1151,-31-163-5568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6:35:41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24575,'-1'14'0,"-1"0"0,0 0 0,-1 0 0,-7 20 0,-6 30 0,-4 158 0,0 5 0,7-94-42,9 210-1,5-186-1237,-1-133-5546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1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6.xml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9.png"/><Relationship Id="rId31" Type="http://schemas.openxmlformats.org/officeDocument/2006/relationships/image" Target="../media/image25.png"/><Relationship Id="rId4" Type="http://schemas.openxmlformats.org/officeDocument/2006/relationships/customXml" Target="../ink/ink2.xml"/><Relationship Id="rId9" Type="http://schemas.openxmlformats.org/officeDocument/2006/relationships/image" Target="../media/image1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3.png"/><Relationship Id="rId30" Type="http://schemas.openxmlformats.org/officeDocument/2006/relationships/customXml" Target="../ink/ink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2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" Type="http://schemas.openxmlformats.org/officeDocument/2006/relationships/image" Target="../media/image27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customXml" Target="../ink/ink22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0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9.xml"/><Relationship Id="rId11" Type="http://schemas.openxmlformats.org/officeDocument/2006/relationships/image" Target="../media/image31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5" Type="http://schemas.openxmlformats.org/officeDocument/2006/relationships/image" Target="../media/image28.png"/><Relationship Id="rId15" Type="http://schemas.openxmlformats.org/officeDocument/2006/relationships/image" Target="../media/image17.png"/><Relationship Id="rId23" Type="http://schemas.openxmlformats.org/officeDocument/2006/relationships/image" Target="../media/image36.png"/><Relationship Id="rId28" Type="http://schemas.openxmlformats.org/officeDocument/2006/relationships/customXml" Target="../ink/ink30.xml"/><Relationship Id="rId10" Type="http://schemas.openxmlformats.org/officeDocument/2006/relationships/customXml" Target="../ink/ink21.xml"/><Relationship Id="rId19" Type="http://schemas.openxmlformats.org/officeDocument/2006/relationships/image" Target="../media/image34.png"/><Relationship Id="rId31" Type="http://schemas.openxmlformats.org/officeDocument/2006/relationships/image" Target="../media/image25.png"/><Relationship Id="rId4" Type="http://schemas.openxmlformats.org/officeDocument/2006/relationships/customXml" Target="../ink/ink18.xml"/><Relationship Id="rId9" Type="http://schemas.openxmlformats.org/officeDocument/2006/relationships/image" Target="../media/image30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38.png"/><Relationship Id="rId30" Type="http://schemas.openxmlformats.org/officeDocument/2006/relationships/customXml" Target="../ink/ink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32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" Type="http://schemas.openxmlformats.org/officeDocument/2006/relationships/image" Target="../media/image27.png"/><Relationship Id="rId21" Type="http://schemas.openxmlformats.org/officeDocument/2006/relationships/image" Target="../media/image35.png"/><Relationship Id="rId7" Type="http://schemas.openxmlformats.org/officeDocument/2006/relationships/image" Target="../media/image29.png"/><Relationship Id="rId12" Type="http://schemas.openxmlformats.org/officeDocument/2006/relationships/customXml" Target="../ink/ink38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0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5.xml"/><Relationship Id="rId11" Type="http://schemas.openxmlformats.org/officeDocument/2006/relationships/image" Target="../media/image31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5" Type="http://schemas.openxmlformats.org/officeDocument/2006/relationships/image" Target="../media/image28.png"/><Relationship Id="rId15" Type="http://schemas.openxmlformats.org/officeDocument/2006/relationships/image" Target="../media/image17.png"/><Relationship Id="rId23" Type="http://schemas.openxmlformats.org/officeDocument/2006/relationships/image" Target="../media/image36.png"/><Relationship Id="rId28" Type="http://schemas.openxmlformats.org/officeDocument/2006/relationships/customXml" Target="../ink/ink46.xml"/><Relationship Id="rId10" Type="http://schemas.openxmlformats.org/officeDocument/2006/relationships/customXml" Target="../ink/ink37.xml"/><Relationship Id="rId19" Type="http://schemas.openxmlformats.org/officeDocument/2006/relationships/image" Target="../media/image34.png"/><Relationship Id="rId31" Type="http://schemas.openxmlformats.org/officeDocument/2006/relationships/image" Target="../media/image25.png"/><Relationship Id="rId4" Type="http://schemas.openxmlformats.org/officeDocument/2006/relationships/customXml" Target="../ink/ink34.xml"/><Relationship Id="rId9" Type="http://schemas.openxmlformats.org/officeDocument/2006/relationships/image" Target="../media/image30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38.png"/><Relationship Id="rId30" Type="http://schemas.openxmlformats.org/officeDocument/2006/relationships/customXml" Target="../ink/ink4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46.png"/><Relationship Id="rId18" Type="http://schemas.openxmlformats.org/officeDocument/2006/relationships/customXml" Target="../ink/ink57.xml"/><Relationship Id="rId26" Type="http://schemas.openxmlformats.org/officeDocument/2006/relationships/customXml" Target="../ink/ink61.xml"/><Relationship Id="rId39" Type="http://schemas.openxmlformats.org/officeDocument/2006/relationships/image" Target="../media/image59.png"/><Relationship Id="rId3" Type="http://schemas.openxmlformats.org/officeDocument/2006/relationships/image" Target="../media/image41.png"/><Relationship Id="rId21" Type="http://schemas.openxmlformats.org/officeDocument/2006/relationships/image" Target="../media/image50.png"/><Relationship Id="rId34" Type="http://schemas.openxmlformats.org/officeDocument/2006/relationships/customXml" Target="../ink/ink65.xml"/><Relationship Id="rId7" Type="http://schemas.openxmlformats.org/officeDocument/2006/relationships/image" Target="../media/image43.png"/><Relationship Id="rId12" Type="http://schemas.openxmlformats.org/officeDocument/2006/relationships/customXml" Target="../ink/ink54.xml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33" Type="http://schemas.openxmlformats.org/officeDocument/2006/relationships/image" Target="../media/image56.png"/><Relationship Id="rId38" Type="http://schemas.openxmlformats.org/officeDocument/2006/relationships/customXml" Target="../ink/ink67.xml"/><Relationship Id="rId2" Type="http://schemas.openxmlformats.org/officeDocument/2006/relationships/customXml" Target="../ink/ink49.xml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1.xml"/><Relationship Id="rId11" Type="http://schemas.openxmlformats.org/officeDocument/2006/relationships/image" Target="../media/image45.png"/><Relationship Id="rId24" Type="http://schemas.openxmlformats.org/officeDocument/2006/relationships/customXml" Target="../ink/ink60.xml"/><Relationship Id="rId32" Type="http://schemas.openxmlformats.org/officeDocument/2006/relationships/customXml" Target="../ink/ink64.xml"/><Relationship Id="rId37" Type="http://schemas.openxmlformats.org/officeDocument/2006/relationships/image" Target="../media/image58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23" Type="http://schemas.openxmlformats.org/officeDocument/2006/relationships/image" Target="../media/image51.png"/><Relationship Id="rId28" Type="http://schemas.openxmlformats.org/officeDocument/2006/relationships/customXml" Target="../ink/ink62.xml"/><Relationship Id="rId36" Type="http://schemas.openxmlformats.org/officeDocument/2006/relationships/customXml" Target="../ink/ink66.xml"/><Relationship Id="rId10" Type="http://schemas.openxmlformats.org/officeDocument/2006/relationships/customXml" Target="../ink/ink53.xml"/><Relationship Id="rId19" Type="http://schemas.openxmlformats.org/officeDocument/2006/relationships/image" Target="../media/image49.png"/><Relationship Id="rId31" Type="http://schemas.openxmlformats.org/officeDocument/2006/relationships/image" Target="../media/image55.png"/><Relationship Id="rId4" Type="http://schemas.openxmlformats.org/officeDocument/2006/relationships/customXml" Target="../ink/ink50.xml"/><Relationship Id="rId9" Type="http://schemas.openxmlformats.org/officeDocument/2006/relationships/image" Target="../media/image44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53.png"/><Relationship Id="rId30" Type="http://schemas.openxmlformats.org/officeDocument/2006/relationships/customXml" Target="../ink/ink63.xml"/><Relationship Id="rId35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13" Type="http://schemas.openxmlformats.org/officeDocument/2006/relationships/image" Target="../media/image64.png"/><Relationship Id="rId18" Type="http://schemas.openxmlformats.org/officeDocument/2006/relationships/customXml" Target="../ink/ink76.xml"/><Relationship Id="rId26" Type="http://schemas.openxmlformats.org/officeDocument/2006/relationships/customXml" Target="../ink/ink80.xml"/><Relationship Id="rId39" Type="http://schemas.openxmlformats.org/officeDocument/2006/relationships/image" Target="../media/image76.png"/><Relationship Id="rId3" Type="http://schemas.openxmlformats.org/officeDocument/2006/relationships/image" Target="../media/image60.png"/><Relationship Id="rId21" Type="http://schemas.openxmlformats.org/officeDocument/2006/relationships/image" Target="../media/image68.png"/><Relationship Id="rId34" Type="http://schemas.openxmlformats.org/officeDocument/2006/relationships/customXml" Target="../ink/ink84.xml"/><Relationship Id="rId7" Type="http://schemas.openxmlformats.org/officeDocument/2006/relationships/image" Target="../media/image62.png"/><Relationship Id="rId12" Type="http://schemas.openxmlformats.org/officeDocument/2006/relationships/customXml" Target="../ink/ink73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3.png"/><Relationship Id="rId38" Type="http://schemas.openxmlformats.org/officeDocument/2006/relationships/customXml" Target="../ink/ink86.xml"/><Relationship Id="rId2" Type="http://schemas.openxmlformats.org/officeDocument/2006/relationships/customXml" Target="../ink/ink68.xml"/><Relationship Id="rId16" Type="http://schemas.openxmlformats.org/officeDocument/2006/relationships/customXml" Target="../ink/ink75.xml"/><Relationship Id="rId20" Type="http://schemas.openxmlformats.org/officeDocument/2006/relationships/customXml" Target="../ink/ink77.xml"/><Relationship Id="rId29" Type="http://schemas.openxmlformats.org/officeDocument/2006/relationships/image" Target="../media/image54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0.xml"/><Relationship Id="rId11" Type="http://schemas.openxmlformats.org/officeDocument/2006/relationships/image" Target="../media/image63.png"/><Relationship Id="rId24" Type="http://schemas.openxmlformats.org/officeDocument/2006/relationships/customXml" Target="../ink/ink79.xml"/><Relationship Id="rId32" Type="http://schemas.openxmlformats.org/officeDocument/2006/relationships/customXml" Target="../ink/ink83.xml"/><Relationship Id="rId37" Type="http://schemas.openxmlformats.org/officeDocument/2006/relationships/image" Target="../media/image75.png"/><Relationship Id="rId40" Type="http://schemas.openxmlformats.org/officeDocument/2006/relationships/customXml" Target="../ink/ink87.xml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81.xml"/><Relationship Id="rId36" Type="http://schemas.openxmlformats.org/officeDocument/2006/relationships/customXml" Target="../ink/ink85.xml"/><Relationship Id="rId10" Type="http://schemas.openxmlformats.org/officeDocument/2006/relationships/customXml" Target="../ink/ink72.xml"/><Relationship Id="rId19" Type="http://schemas.openxmlformats.org/officeDocument/2006/relationships/image" Target="../media/image67.png"/><Relationship Id="rId31" Type="http://schemas.openxmlformats.org/officeDocument/2006/relationships/image" Target="../media/image72.png"/><Relationship Id="rId4" Type="http://schemas.openxmlformats.org/officeDocument/2006/relationships/customXml" Target="../ink/ink69.xml"/><Relationship Id="rId9" Type="http://schemas.openxmlformats.org/officeDocument/2006/relationships/image" Target="../media/image44.png"/><Relationship Id="rId14" Type="http://schemas.openxmlformats.org/officeDocument/2006/relationships/customXml" Target="../ink/ink74.xml"/><Relationship Id="rId22" Type="http://schemas.openxmlformats.org/officeDocument/2006/relationships/customXml" Target="../ink/ink78.xml"/><Relationship Id="rId27" Type="http://schemas.openxmlformats.org/officeDocument/2006/relationships/image" Target="../media/image71.png"/><Relationship Id="rId30" Type="http://schemas.openxmlformats.org/officeDocument/2006/relationships/customXml" Target="../ink/ink82.xml"/><Relationship Id="rId35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.xml"/><Relationship Id="rId13" Type="http://schemas.openxmlformats.org/officeDocument/2006/relationships/image" Target="../media/image64.png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76.png"/><Relationship Id="rId3" Type="http://schemas.openxmlformats.org/officeDocument/2006/relationships/image" Target="../media/image60.png"/><Relationship Id="rId21" Type="http://schemas.openxmlformats.org/officeDocument/2006/relationships/image" Target="../media/image68.png"/><Relationship Id="rId34" Type="http://schemas.openxmlformats.org/officeDocument/2006/relationships/customXml" Target="../ink/ink104.xml"/><Relationship Id="rId42" Type="http://schemas.openxmlformats.org/officeDocument/2006/relationships/image" Target="../media/image79.png"/><Relationship Id="rId7" Type="http://schemas.openxmlformats.org/officeDocument/2006/relationships/image" Target="../media/image62.png"/><Relationship Id="rId12" Type="http://schemas.openxmlformats.org/officeDocument/2006/relationships/customXml" Target="../ink/ink93.xml"/><Relationship Id="rId17" Type="http://schemas.openxmlformats.org/officeDocument/2006/relationships/image" Target="../media/image66.png"/><Relationship Id="rId25" Type="http://schemas.openxmlformats.org/officeDocument/2006/relationships/image" Target="../media/image70.png"/><Relationship Id="rId33" Type="http://schemas.openxmlformats.org/officeDocument/2006/relationships/image" Target="../media/image73.png"/><Relationship Id="rId38" Type="http://schemas.openxmlformats.org/officeDocument/2006/relationships/customXml" Target="../ink/ink106.xml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54.pn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0.xml"/><Relationship Id="rId11" Type="http://schemas.openxmlformats.org/officeDocument/2006/relationships/image" Target="../media/image63.png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75.png"/><Relationship Id="rId40" Type="http://schemas.openxmlformats.org/officeDocument/2006/relationships/customXml" Target="../ink/ink107.xml"/><Relationship Id="rId5" Type="http://schemas.openxmlformats.org/officeDocument/2006/relationships/image" Target="../media/image61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10" Type="http://schemas.openxmlformats.org/officeDocument/2006/relationships/customXml" Target="../ink/ink92.xml"/><Relationship Id="rId19" Type="http://schemas.openxmlformats.org/officeDocument/2006/relationships/image" Target="../media/image67.png"/><Relationship Id="rId31" Type="http://schemas.openxmlformats.org/officeDocument/2006/relationships/image" Target="../media/image72.png"/><Relationship Id="rId4" Type="http://schemas.openxmlformats.org/officeDocument/2006/relationships/customXml" Target="../ink/ink89.xml"/><Relationship Id="rId9" Type="http://schemas.openxmlformats.org/officeDocument/2006/relationships/image" Target="../media/image44.png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71.png"/><Relationship Id="rId30" Type="http://schemas.openxmlformats.org/officeDocument/2006/relationships/customXml" Target="../ink/ink102.xml"/><Relationship Id="rId35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customXml" Target="../ink/ink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customXml" Target="../ink/ink111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6.xml"/><Relationship Id="rId18" Type="http://schemas.openxmlformats.org/officeDocument/2006/relationships/image" Target="../media/image93.png"/><Relationship Id="rId26" Type="http://schemas.openxmlformats.org/officeDocument/2006/relationships/image" Target="../media/image97.png"/><Relationship Id="rId39" Type="http://schemas.openxmlformats.org/officeDocument/2006/relationships/customXml" Target="../ink/ink129.xml"/><Relationship Id="rId21" Type="http://schemas.openxmlformats.org/officeDocument/2006/relationships/customXml" Target="../ink/ink120.xml"/><Relationship Id="rId34" Type="http://schemas.openxmlformats.org/officeDocument/2006/relationships/image" Target="../media/image101.png"/><Relationship Id="rId42" Type="http://schemas.openxmlformats.org/officeDocument/2006/relationships/image" Target="../media/image105.png"/><Relationship Id="rId47" Type="http://schemas.openxmlformats.org/officeDocument/2006/relationships/customXml" Target="../ink/ink133.xml"/><Relationship Id="rId50" Type="http://schemas.openxmlformats.org/officeDocument/2006/relationships/image" Target="../media/image109.png"/><Relationship Id="rId55" Type="http://schemas.openxmlformats.org/officeDocument/2006/relationships/customXml" Target="../ink/ink137.xml"/><Relationship Id="rId7" Type="http://schemas.openxmlformats.org/officeDocument/2006/relationships/customXml" Target="../ink/ink113.xml"/><Relationship Id="rId12" Type="http://schemas.openxmlformats.org/officeDocument/2006/relationships/image" Target="../media/image90.png"/><Relationship Id="rId17" Type="http://schemas.openxmlformats.org/officeDocument/2006/relationships/customXml" Target="../ink/ink118.xml"/><Relationship Id="rId25" Type="http://schemas.openxmlformats.org/officeDocument/2006/relationships/customXml" Target="../ink/ink122.xml"/><Relationship Id="rId33" Type="http://schemas.openxmlformats.org/officeDocument/2006/relationships/customXml" Target="../ink/ink126.xml"/><Relationship Id="rId38" Type="http://schemas.openxmlformats.org/officeDocument/2006/relationships/image" Target="../media/image103.png"/><Relationship Id="rId46" Type="http://schemas.openxmlformats.org/officeDocument/2006/relationships/image" Target="../media/image107.png"/><Relationship Id="rId2" Type="http://schemas.openxmlformats.org/officeDocument/2006/relationships/image" Target="../media/image84.jpeg"/><Relationship Id="rId16" Type="http://schemas.openxmlformats.org/officeDocument/2006/relationships/image" Target="../media/image92.png"/><Relationship Id="rId20" Type="http://schemas.openxmlformats.org/officeDocument/2006/relationships/image" Target="../media/image94.png"/><Relationship Id="rId29" Type="http://schemas.openxmlformats.org/officeDocument/2006/relationships/customXml" Target="../ink/ink124.xml"/><Relationship Id="rId41" Type="http://schemas.openxmlformats.org/officeDocument/2006/relationships/customXml" Target="../ink/ink130.xml"/><Relationship Id="rId54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customXml" Target="../ink/ink115.xml"/><Relationship Id="rId24" Type="http://schemas.openxmlformats.org/officeDocument/2006/relationships/image" Target="../media/image96.png"/><Relationship Id="rId32" Type="http://schemas.openxmlformats.org/officeDocument/2006/relationships/image" Target="../media/image100.png"/><Relationship Id="rId37" Type="http://schemas.openxmlformats.org/officeDocument/2006/relationships/customXml" Target="../ink/ink128.xml"/><Relationship Id="rId40" Type="http://schemas.openxmlformats.org/officeDocument/2006/relationships/image" Target="../media/image104.png"/><Relationship Id="rId45" Type="http://schemas.openxmlformats.org/officeDocument/2006/relationships/customXml" Target="../ink/ink132.xml"/><Relationship Id="rId53" Type="http://schemas.openxmlformats.org/officeDocument/2006/relationships/customXml" Target="../ink/ink136.xml"/><Relationship Id="rId58" Type="http://schemas.openxmlformats.org/officeDocument/2006/relationships/image" Target="../media/image113.png"/><Relationship Id="rId5" Type="http://schemas.openxmlformats.org/officeDocument/2006/relationships/customXml" Target="../ink/ink112.xml"/><Relationship Id="rId15" Type="http://schemas.openxmlformats.org/officeDocument/2006/relationships/customXml" Target="../ink/ink117.xml"/><Relationship Id="rId23" Type="http://schemas.openxmlformats.org/officeDocument/2006/relationships/customXml" Target="../ink/ink121.xml"/><Relationship Id="rId28" Type="http://schemas.openxmlformats.org/officeDocument/2006/relationships/image" Target="../media/image98.png"/><Relationship Id="rId36" Type="http://schemas.openxmlformats.org/officeDocument/2006/relationships/image" Target="../media/image102.png"/><Relationship Id="rId49" Type="http://schemas.openxmlformats.org/officeDocument/2006/relationships/customXml" Target="../ink/ink134.xml"/><Relationship Id="rId57" Type="http://schemas.openxmlformats.org/officeDocument/2006/relationships/customXml" Target="../ink/ink138.xml"/><Relationship Id="rId10" Type="http://schemas.openxmlformats.org/officeDocument/2006/relationships/image" Target="../media/image89.png"/><Relationship Id="rId19" Type="http://schemas.openxmlformats.org/officeDocument/2006/relationships/customXml" Target="../ink/ink119.xml"/><Relationship Id="rId31" Type="http://schemas.openxmlformats.org/officeDocument/2006/relationships/customXml" Target="../ink/ink125.xml"/><Relationship Id="rId44" Type="http://schemas.openxmlformats.org/officeDocument/2006/relationships/image" Target="../media/image106.png"/><Relationship Id="rId52" Type="http://schemas.openxmlformats.org/officeDocument/2006/relationships/image" Target="../media/image110.png"/><Relationship Id="rId4" Type="http://schemas.openxmlformats.org/officeDocument/2006/relationships/image" Target="../media/image86.svg"/><Relationship Id="rId9" Type="http://schemas.openxmlformats.org/officeDocument/2006/relationships/customXml" Target="../ink/ink114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customXml" Target="../ink/ink123.xml"/><Relationship Id="rId30" Type="http://schemas.openxmlformats.org/officeDocument/2006/relationships/image" Target="../media/image99.png"/><Relationship Id="rId35" Type="http://schemas.openxmlformats.org/officeDocument/2006/relationships/customXml" Target="../ink/ink127.xml"/><Relationship Id="rId43" Type="http://schemas.openxmlformats.org/officeDocument/2006/relationships/customXml" Target="../ink/ink131.xml"/><Relationship Id="rId48" Type="http://schemas.openxmlformats.org/officeDocument/2006/relationships/image" Target="../media/image108.png"/><Relationship Id="rId56" Type="http://schemas.openxmlformats.org/officeDocument/2006/relationships/image" Target="../media/image112.png"/><Relationship Id="rId8" Type="http://schemas.openxmlformats.org/officeDocument/2006/relationships/image" Target="../media/image88.png"/><Relationship Id="rId51" Type="http://schemas.openxmlformats.org/officeDocument/2006/relationships/customXml" Target="../ink/ink135.xml"/><Relationship Id="rId3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3.xml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customXml" Target="../ink/ink156.xml"/><Relationship Id="rId21" Type="http://schemas.openxmlformats.org/officeDocument/2006/relationships/customXml" Target="../ink/ink147.xml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customXml" Target="../ink/ink160.xml"/><Relationship Id="rId50" Type="http://schemas.openxmlformats.org/officeDocument/2006/relationships/image" Target="../media/image137.png"/><Relationship Id="rId55" Type="http://schemas.openxmlformats.org/officeDocument/2006/relationships/customXml" Target="../ink/ink164.xml"/><Relationship Id="rId63" Type="http://schemas.openxmlformats.org/officeDocument/2006/relationships/customXml" Target="../ink/ink168.xml"/><Relationship Id="rId68" Type="http://schemas.openxmlformats.org/officeDocument/2006/relationships/image" Target="../media/image146.png"/><Relationship Id="rId76" Type="http://schemas.openxmlformats.org/officeDocument/2006/relationships/image" Target="../media/image150.png"/><Relationship Id="rId7" Type="http://schemas.openxmlformats.org/officeDocument/2006/relationships/customXml" Target="../ink/ink140.xml"/><Relationship Id="rId71" Type="http://schemas.openxmlformats.org/officeDocument/2006/relationships/customXml" Target="../ink/ink172.xml"/><Relationship Id="rId2" Type="http://schemas.openxmlformats.org/officeDocument/2006/relationships/image" Target="../media/image114.jpeg"/><Relationship Id="rId16" Type="http://schemas.openxmlformats.org/officeDocument/2006/relationships/image" Target="../media/image120.png"/><Relationship Id="rId29" Type="http://schemas.openxmlformats.org/officeDocument/2006/relationships/customXml" Target="../ink/ink151.xml"/><Relationship Id="rId11" Type="http://schemas.openxmlformats.org/officeDocument/2006/relationships/customXml" Target="../ink/ink142.xml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customXml" Target="../ink/ink155.xml"/><Relationship Id="rId40" Type="http://schemas.openxmlformats.org/officeDocument/2006/relationships/image" Target="../media/image132.png"/><Relationship Id="rId45" Type="http://schemas.openxmlformats.org/officeDocument/2006/relationships/customXml" Target="../ink/ink159.xml"/><Relationship Id="rId53" Type="http://schemas.openxmlformats.org/officeDocument/2006/relationships/customXml" Target="../ink/ink163.xml"/><Relationship Id="rId58" Type="http://schemas.openxmlformats.org/officeDocument/2006/relationships/image" Target="../media/image141.png"/><Relationship Id="rId66" Type="http://schemas.openxmlformats.org/officeDocument/2006/relationships/image" Target="../media/image145.png"/><Relationship Id="rId74" Type="http://schemas.openxmlformats.org/officeDocument/2006/relationships/image" Target="../media/image149.png"/><Relationship Id="rId79" Type="http://schemas.openxmlformats.org/officeDocument/2006/relationships/customXml" Target="../ink/ink176.xml"/><Relationship Id="rId5" Type="http://schemas.openxmlformats.org/officeDocument/2006/relationships/customXml" Target="../ink/ink139.xml"/><Relationship Id="rId61" Type="http://schemas.openxmlformats.org/officeDocument/2006/relationships/customXml" Target="../ink/ink167.xml"/><Relationship Id="rId82" Type="http://schemas.openxmlformats.org/officeDocument/2006/relationships/image" Target="../media/image153.png"/><Relationship Id="rId10" Type="http://schemas.openxmlformats.org/officeDocument/2006/relationships/image" Target="../media/image117.png"/><Relationship Id="rId19" Type="http://schemas.openxmlformats.org/officeDocument/2006/relationships/customXml" Target="../ink/ink146.xml"/><Relationship Id="rId31" Type="http://schemas.openxmlformats.org/officeDocument/2006/relationships/customXml" Target="../ink/ink152.xml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42.png"/><Relationship Id="rId65" Type="http://schemas.openxmlformats.org/officeDocument/2006/relationships/customXml" Target="../ink/ink169.xml"/><Relationship Id="rId73" Type="http://schemas.openxmlformats.org/officeDocument/2006/relationships/customXml" Target="../ink/ink173.xml"/><Relationship Id="rId78" Type="http://schemas.openxmlformats.org/officeDocument/2006/relationships/image" Target="../media/image151.png"/><Relationship Id="rId81" Type="http://schemas.openxmlformats.org/officeDocument/2006/relationships/customXml" Target="../ink/ink177.xml"/><Relationship Id="rId4" Type="http://schemas.openxmlformats.org/officeDocument/2006/relationships/image" Target="../media/image86.svg"/><Relationship Id="rId9" Type="http://schemas.openxmlformats.org/officeDocument/2006/relationships/customXml" Target="../ink/ink141.xml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customXml" Target="../ink/ink150.xml"/><Relationship Id="rId30" Type="http://schemas.openxmlformats.org/officeDocument/2006/relationships/image" Target="../media/image127.png"/><Relationship Id="rId35" Type="http://schemas.openxmlformats.org/officeDocument/2006/relationships/customXml" Target="../ink/ink154.xml"/><Relationship Id="rId43" Type="http://schemas.openxmlformats.org/officeDocument/2006/relationships/customXml" Target="../ink/ink158.xml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44.png"/><Relationship Id="rId69" Type="http://schemas.openxmlformats.org/officeDocument/2006/relationships/customXml" Target="../ink/ink171.xml"/><Relationship Id="rId77" Type="http://schemas.openxmlformats.org/officeDocument/2006/relationships/customXml" Target="../ink/ink175.xml"/><Relationship Id="rId8" Type="http://schemas.openxmlformats.org/officeDocument/2006/relationships/image" Target="../media/image116.png"/><Relationship Id="rId51" Type="http://schemas.openxmlformats.org/officeDocument/2006/relationships/customXml" Target="../ink/ink162.xml"/><Relationship Id="rId72" Type="http://schemas.openxmlformats.org/officeDocument/2006/relationships/image" Target="../media/image148.png"/><Relationship Id="rId80" Type="http://schemas.openxmlformats.org/officeDocument/2006/relationships/image" Target="../media/image152.png"/><Relationship Id="rId3" Type="http://schemas.openxmlformats.org/officeDocument/2006/relationships/image" Target="../media/image85.png"/><Relationship Id="rId12" Type="http://schemas.openxmlformats.org/officeDocument/2006/relationships/image" Target="../media/image118.png"/><Relationship Id="rId17" Type="http://schemas.openxmlformats.org/officeDocument/2006/relationships/customXml" Target="../ink/ink145.xml"/><Relationship Id="rId25" Type="http://schemas.openxmlformats.org/officeDocument/2006/relationships/customXml" Target="../ink/ink149.xml"/><Relationship Id="rId33" Type="http://schemas.openxmlformats.org/officeDocument/2006/relationships/customXml" Target="../ink/ink153.xml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customXml" Target="../ink/ink166.xml"/><Relationship Id="rId67" Type="http://schemas.openxmlformats.org/officeDocument/2006/relationships/customXml" Target="../ink/ink170.xml"/><Relationship Id="rId20" Type="http://schemas.openxmlformats.org/officeDocument/2006/relationships/image" Target="../media/image122.png"/><Relationship Id="rId41" Type="http://schemas.openxmlformats.org/officeDocument/2006/relationships/customXml" Target="../ink/ink157.xml"/><Relationship Id="rId54" Type="http://schemas.openxmlformats.org/officeDocument/2006/relationships/image" Target="../media/image139.png"/><Relationship Id="rId62" Type="http://schemas.openxmlformats.org/officeDocument/2006/relationships/image" Target="../media/image143.png"/><Relationship Id="rId70" Type="http://schemas.openxmlformats.org/officeDocument/2006/relationships/image" Target="../media/image147.png"/><Relationship Id="rId75" Type="http://schemas.openxmlformats.org/officeDocument/2006/relationships/customXml" Target="../ink/ink17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5" Type="http://schemas.openxmlformats.org/officeDocument/2006/relationships/customXml" Target="../ink/ink144.xml"/><Relationship Id="rId23" Type="http://schemas.openxmlformats.org/officeDocument/2006/relationships/customXml" Target="../ink/ink148.xml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customXml" Target="../ink/ink161.xml"/><Relationship Id="rId57" Type="http://schemas.openxmlformats.org/officeDocument/2006/relationships/customXml" Target="../ink/ink165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2.xml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customXml" Target="../ink/ink195.xml"/><Relationship Id="rId21" Type="http://schemas.openxmlformats.org/officeDocument/2006/relationships/customXml" Target="../ink/ink186.xml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47" Type="http://schemas.openxmlformats.org/officeDocument/2006/relationships/customXml" Target="../ink/ink199.xml"/><Relationship Id="rId50" Type="http://schemas.openxmlformats.org/officeDocument/2006/relationships/image" Target="../media/image137.png"/><Relationship Id="rId55" Type="http://schemas.openxmlformats.org/officeDocument/2006/relationships/customXml" Target="../ink/ink203.xml"/><Relationship Id="rId63" Type="http://schemas.openxmlformats.org/officeDocument/2006/relationships/customXml" Target="../ink/ink207.xml"/><Relationship Id="rId68" Type="http://schemas.openxmlformats.org/officeDocument/2006/relationships/image" Target="../media/image158.png"/><Relationship Id="rId76" Type="http://schemas.openxmlformats.org/officeDocument/2006/relationships/image" Target="../media/image162.png"/><Relationship Id="rId7" Type="http://schemas.openxmlformats.org/officeDocument/2006/relationships/customXml" Target="../ink/ink179.xml"/><Relationship Id="rId71" Type="http://schemas.openxmlformats.org/officeDocument/2006/relationships/customXml" Target="../ink/ink211.xml"/><Relationship Id="rId2" Type="http://schemas.openxmlformats.org/officeDocument/2006/relationships/image" Target="../media/image114.jpeg"/><Relationship Id="rId16" Type="http://schemas.openxmlformats.org/officeDocument/2006/relationships/image" Target="../media/image120.png"/><Relationship Id="rId29" Type="http://schemas.openxmlformats.org/officeDocument/2006/relationships/customXml" Target="../ink/ink190.xml"/><Relationship Id="rId11" Type="http://schemas.openxmlformats.org/officeDocument/2006/relationships/customXml" Target="../ink/ink181.xml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customXml" Target="../ink/ink194.xml"/><Relationship Id="rId40" Type="http://schemas.openxmlformats.org/officeDocument/2006/relationships/image" Target="../media/image132.png"/><Relationship Id="rId45" Type="http://schemas.openxmlformats.org/officeDocument/2006/relationships/customXml" Target="../ink/ink198.xml"/><Relationship Id="rId53" Type="http://schemas.openxmlformats.org/officeDocument/2006/relationships/customXml" Target="../ink/ink202.xml"/><Relationship Id="rId58" Type="http://schemas.openxmlformats.org/officeDocument/2006/relationships/image" Target="../media/image141.png"/><Relationship Id="rId66" Type="http://schemas.openxmlformats.org/officeDocument/2006/relationships/image" Target="../media/image157.png"/><Relationship Id="rId74" Type="http://schemas.openxmlformats.org/officeDocument/2006/relationships/image" Target="../media/image161.png"/><Relationship Id="rId79" Type="http://schemas.openxmlformats.org/officeDocument/2006/relationships/customXml" Target="../ink/ink215.xml"/><Relationship Id="rId5" Type="http://schemas.openxmlformats.org/officeDocument/2006/relationships/customXml" Target="../ink/ink178.xml"/><Relationship Id="rId61" Type="http://schemas.openxmlformats.org/officeDocument/2006/relationships/customXml" Target="../ink/ink206.xml"/><Relationship Id="rId82" Type="http://schemas.openxmlformats.org/officeDocument/2006/relationships/image" Target="../media/image165.png"/><Relationship Id="rId10" Type="http://schemas.openxmlformats.org/officeDocument/2006/relationships/image" Target="../media/image117.png"/><Relationship Id="rId19" Type="http://schemas.openxmlformats.org/officeDocument/2006/relationships/customXml" Target="../ink/ink185.xml"/><Relationship Id="rId31" Type="http://schemas.openxmlformats.org/officeDocument/2006/relationships/customXml" Target="../ink/ink191.xml"/><Relationship Id="rId44" Type="http://schemas.openxmlformats.org/officeDocument/2006/relationships/image" Target="../media/image134.png"/><Relationship Id="rId52" Type="http://schemas.openxmlformats.org/officeDocument/2006/relationships/image" Target="../media/image138.png"/><Relationship Id="rId60" Type="http://schemas.openxmlformats.org/officeDocument/2006/relationships/image" Target="../media/image154.png"/><Relationship Id="rId65" Type="http://schemas.openxmlformats.org/officeDocument/2006/relationships/customXml" Target="../ink/ink208.xml"/><Relationship Id="rId73" Type="http://schemas.openxmlformats.org/officeDocument/2006/relationships/customXml" Target="../ink/ink212.xml"/><Relationship Id="rId78" Type="http://schemas.openxmlformats.org/officeDocument/2006/relationships/image" Target="../media/image163.png"/><Relationship Id="rId81" Type="http://schemas.openxmlformats.org/officeDocument/2006/relationships/customXml" Target="../ink/ink216.xml"/><Relationship Id="rId4" Type="http://schemas.openxmlformats.org/officeDocument/2006/relationships/image" Target="../media/image86.svg"/><Relationship Id="rId9" Type="http://schemas.openxmlformats.org/officeDocument/2006/relationships/customXml" Target="../ink/ink180.xml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customXml" Target="../ink/ink189.xml"/><Relationship Id="rId30" Type="http://schemas.openxmlformats.org/officeDocument/2006/relationships/image" Target="../media/image127.png"/><Relationship Id="rId35" Type="http://schemas.openxmlformats.org/officeDocument/2006/relationships/customXml" Target="../ink/ink193.xml"/><Relationship Id="rId43" Type="http://schemas.openxmlformats.org/officeDocument/2006/relationships/customXml" Target="../ink/ink197.xml"/><Relationship Id="rId48" Type="http://schemas.openxmlformats.org/officeDocument/2006/relationships/image" Target="../media/image136.png"/><Relationship Id="rId56" Type="http://schemas.openxmlformats.org/officeDocument/2006/relationships/image" Target="../media/image140.png"/><Relationship Id="rId64" Type="http://schemas.openxmlformats.org/officeDocument/2006/relationships/image" Target="../media/image156.png"/><Relationship Id="rId69" Type="http://schemas.openxmlformats.org/officeDocument/2006/relationships/customXml" Target="../ink/ink210.xml"/><Relationship Id="rId77" Type="http://schemas.openxmlformats.org/officeDocument/2006/relationships/customXml" Target="../ink/ink214.xml"/><Relationship Id="rId8" Type="http://schemas.openxmlformats.org/officeDocument/2006/relationships/image" Target="../media/image116.png"/><Relationship Id="rId51" Type="http://schemas.openxmlformats.org/officeDocument/2006/relationships/customXml" Target="../ink/ink201.xml"/><Relationship Id="rId72" Type="http://schemas.openxmlformats.org/officeDocument/2006/relationships/image" Target="../media/image160.png"/><Relationship Id="rId80" Type="http://schemas.openxmlformats.org/officeDocument/2006/relationships/image" Target="../media/image164.png"/><Relationship Id="rId3" Type="http://schemas.openxmlformats.org/officeDocument/2006/relationships/image" Target="../media/image85.png"/><Relationship Id="rId12" Type="http://schemas.openxmlformats.org/officeDocument/2006/relationships/image" Target="../media/image118.png"/><Relationship Id="rId17" Type="http://schemas.openxmlformats.org/officeDocument/2006/relationships/customXml" Target="../ink/ink184.xml"/><Relationship Id="rId25" Type="http://schemas.openxmlformats.org/officeDocument/2006/relationships/customXml" Target="../ink/ink188.xml"/><Relationship Id="rId33" Type="http://schemas.openxmlformats.org/officeDocument/2006/relationships/customXml" Target="../ink/ink192.xml"/><Relationship Id="rId38" Type="http://schemas.openxmlformats.org/officeDocument/2006/relationships/image" Target="../media/image131.png"/><Relationship Id="rId46" Type="http://schemas.openxmlformats.org/officeDocument/2006/relationships/image" Target="../media/image135.png"/><Relationship Id="rId59" Type="http://schemas.openxmlformats.org/officeDocument/2006/relationships/customXml" Target="../ink/ink205.xml"/><Relationship Id="rId67" Type="http://schemas.openxmlformats.org/officeDocument/2006/relationships/customXml" Target="../ink/ink209.xml"/><Relationship Id="rId20" Type="http://schemas.openxmlformats.org/officeDocument/2006/relationships/image" Target="../media/image122.png"/><Relationship Id="rId41" Type="http://schemas.openxmlformats.org/officeDocument/2006/relationships/customXml" Target="../ink/ink196.xml"/><Relationship Id="rId54" Type="http://schemas.openxmlformats.org/officeDocument/2006/relationships/image" Target="../media/image139.png"/><Relationship Id="rId62" Type="http://schemas.openxmlformats.org/officeDocument/2006/relationships/image" Target="../media/image155.png"/><Relationship Id="rId70" Type="http://schemas.openxmlformats.org/officeDocument/2006/relationships/image" Target="../media/image159.png"/><Relationship Id="rId75" Type="http://schemas.openxmlformats.org/officeDocument/2006/relationships/customXml" Target="../ink/ink2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15" Type="http://schemas.openxmlformats.org/officeDocument/2006/relationships/customXml" Target="../ink/ink183.xml"/><Relationship Id="rId23" Type="http://schemas.openxmlformats.org/officeDocument/2006/relationships/customXml" Target="../ink/ink187.xml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49" Type="http://schemas.openxmlformats.org/officeDocument/2006/relationships/customXml" Target="../ink/ink200.xml"/><Relationship Id="rId57" Type="http://schemas.openxmlformats.org/officeDocument/2006/relationships/customXml" Target="../ink/ink204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customXml" Target="../ink/ink223.xml"/><Relationship Id="rId26" Type="http://schemas.openxmlformats.org/officeDocument/2006/relationships/customXml" Target="../ink/ink227.xml"/><Relationship Id="rId39" Type="http://schemas.openxmlformats.org/officeDocument/2006/relationships/image" Target="../media/image183.png"/><Relationship Id="rId21" Type="http://schemas.openxmlformats.org/officeDocument/2006/relationships/image" Target="../media/image174.png"/><Relationship Id="rId34" Type="http://schemas.openxmlformats.org/officeDocument/2006/relationships/customXml" Target="../ink/ink231.xml"/><Relationship Id="rId42" Type="http://schemas.openxmlformats.org/officeDocument/2006/relationships/customXml" Target="../ink/ink235.xml"/><Relationship Id="rId47" Type="http://schemas.openxmlformats.org/officeDocument/2006/relationships/image" Target="../media/image187.png"/><Relationship Id="rId50" Type="http://schemas.openxmlformats.org/officeDocument/2006/relationships/customXml" Target="../ink/ink239.xml"/><Relationship Id="rId55" Type="http://schemas.openxmlformats.org/officeDocument/2006/relationships/image" Target="../media/image191.png"/><Relationship Id="rId63" Type="http://schemas.openxmlformats.org/officeDocument/2006/relationships/image" Target="../media/image195.png"/><Relationship Id="rId68" Type="http://schemas.openxmlformats.org/officeDocument/2006/relationships/customXml" Target="../ink/ink248.xml"/><Relationship Id="rId7" Type="http://schemas.openxmlformats.org/officeDocument/2006/relationships/image" Target="../media/image167.png"/><Relationship Id="rId71" Type="http://schemas.openxmlformats.org/officeDocument/2006/relationships/image" Target="../media/image199.png"/><Relationship Id="rId2" Type="http://schemas.openxmlformats.org/officeDocument/2006/relationships/image" Target="../media/image114.jpeg"/><Relationship Id="rId16" Type="http://schemas.openxmlformats.org/officeDocument/2006/relationships/customXml" Target="../ink/ink222.xml"/><Relationship Id="rId29" Type="http://schemas.openxmlformats.org/officeDocument/2006/relationships/image" Target="../media/image178.png"/><Relationship Id="rId11" Type="http://schemas.openxmlformats.org/officeDocument/2006/relationships/image" Target="../media/image169.png"/><Relationship Id="rId24" Type="http://schemas.openxmlformats.org/officeDocument/2006/relationships/customXml" Target="../ink/ink226.xml"/><Relationship Id="rId32" Type="http://schemas.openxmlformats.org/officeDocument/2006/relationships/customXml" Target="../ink/ink230.xml"/><Relationship Id="rId37" Type="http://schemas.openxmlformats.org/officeDocument/2006/relationships/image" Target="../media/image182.png"/><Relationship Id="rId40" Type="http://schemas.openxmlformats.org/officeDocument/2006/relationships/customXml" Target="../ink/ink234.xml"/><Relationship Id="rId45" Type="http://schemas.openxmlformats.org/officeDocument/2006/relationships/image" Target="../media/image186.png"/><Relationship Id="rId53" Type="http://schemas.openxmlformats.org/officeDocument/2006/relationships/image" Target="../media/image190.png"/><Relationship Id="rId58" Type="http://schemas.openxmlformats.org/officeDocument/2006/relationships/customXml" Target="../ink/ink243.xml"/><Relationship Id="rId66" Type="http://schemas.openxmlformats.org/officeDocument/2006/relationships/customXml" Target="../ink/ink247.xml"/><Relationship Id="rId74" Type="http://schemas.openxmlformats.org/officeDocument/2006/relationships/customXml" Target="../ink/ink251.xml"/><Relationship Id="rId5" Type="http://schemas.openxmlformats.org/officeDocument/2006/relationships/image" Target="../media/image166.jpeg"/><Relationship Id="rId15" Type="http://schemas.openxmlformats.org/officeDocument/2006/relationships/image" Target="../media/image171.png"/><Relationship Id="rId23" Type="http://schemas.openxmlformats.org/officeDocument/2006/relationships/image" Target="../media/image175.png"/><Relationship Id="rId28" Type="http://schemas.openxmlformats.org/officeDocument/2006/relationships/customXml" Target="../ink/ink228.xml"/><Relationship Id="rId36" Type="http://schemas.openxmlformats.org/officeDocument/2006/relationships/customXml" Target="../ink/ink232.xml"/><Relationship Id="rId49" Type="http://schemas.openxmlformats.org/officeDocument/2006/relationships/image" Target="../media/image188.png"/><Relationship Id="rId57" Type="http://schemas.openxmlformats.org/officeDocument/2006/relationships/image" Target="../media/image192.png"/><Relationship Id="rId61" Type="http://schemas.openxmlformats.org/officeDocument/2006/relationships/image" Target="../media/image194.png"/><Relationship Id="rId10" Type="http://schemas.openxmlformats.org/officeDocument/2006/relationships/customXml" Target="../ink/ink219.xml"/><Relationship Id="rId19" Type="http://schemas.openxmlformats.org/officeDocument/2006/relationships/image" Target="../media/image173.png"/><Relationship Id="rId31" Type="http://schemas.openxmlformats.org/officeDocument/2006/relationships/image" Target="../media/image179.png"/><Relationship Id="rId44" Type="http://schemas.openxmlformats.org/officeDocument/2006/relationships/customXml" Target="../ink/ink236.xml"/><Relationship Id="rId52" Type="http://schemas.openxmlformats.org/officeDocument/2006/relationships/customXml" Target="../ink/ink240.xml"/><Relationship Id="rId60" Type="http://schemas.openxmlformats.org/officeDocument/2006/relationships/customXml" Target="../ink/ink244.xml"/><Relationship Id="rId65" Type="http://schemas.openxmlformats.org/officeDocument/2006/relationships/image" Target="../media/image196.png"/><Relationship Id="rId73" Type="http://schemas.openxmlformats.org/officeDocument/2006/relationships/image" Target="../media/image200.png"/><Relationship Id="rId4" Type="http://schemas.openxmlformats.org/officeDocument/2006/relationships/image" Target="../media/image86.svg"/><Relationship Id="rId9" Type="http://schemas.openxmlformats.org/officeDocument/2006/relationships/image" Target="../media/image168.png"/><Relationship Id="rId14" Type="http://schemas.openxmlformats.org/officeDocument/2006/relationships/customXml" Target="../ink/ink221.xml"/><Relationship Id="rId22" Type="http://schemas.openxmlformats.org/officeDocument/2006/relationships/customXml" Target="../ink/ink225.xml"/><Relationship Id="rId27" Type="http://schemas.openxmlformats.org/officeDocument/2006/relationships/image" Target="../media/image177.png"/><Relationship Id="rId30" Type="http://schemas.openxmlformats.org/officeDocument/2006/relationships/customXml" Target="../ink/ink229.xml"/><Relationship Id="rId35" Type="http://schemas.openxmlformats.org/officeDocument/2006/relationships/image" Target="../media/image181.png"/><Relationship Id="rId43" Type="http://schemas.openxmlformats.org/officeDocument/2006/relationships/image" Target="../media/image185.png"/><Relationship Id="rId48" Type="http://schemas.openxmlformats.org/officeDocument/2006/relationships/customXml" Target="../ink/ink238.xml"/><Relationship Id="rId56" Type="http://schemas.openxmlformats.org/officeDocument/2006/relationships/customXml" Target="../ink/ink242.xml"/><Relationship Id="rId64" Type="http://schemas.openxmlformats.org/officeDocument/2006/relationships/customXml" Target="../ink/ink246.xml"/><Relationship Id="rId69" Type="http://schemas.openxmlformats.org/officeDocument/2006/relationships/image" Target="../media/image198.png"/><Relationship Id="rId8" Type="http://schemas.openxmlformats.org/officeDocument/2006/relationships/customXml" Target="../ink/ink218.xml"/><Relationship Id="rId51" Type="http://schemas.openxmlformats.org/officeDocument/2006/relationships/image" Target="../media/image189.png"/><Relationship Id="rId72" Type="http://schemas.openxmlformats.org/officeDocument/2006/relationships/customXml" Target="../ink/ink250.xml"/><Relationship Id="rId3" Type="http://schemas.openxmlformats.org/officeDocument/2006/relationships/image" Target="../media/image85.png"/><Relationship Id="rId12" Type="http://schemas.openxmlformats.org/officeDocument/2006/relationships/customXml" Target="../ink/ink220.xml"/><Relationship Id="rId17" Type="http://schemas.openxmlformats.org/officeDocument/2006/relationships/image" Target="../media/image172.png"/><Relationship Id="rId25" Type="http://schemas.openxmlformats.org/officeDocument/2006/relationships/image" Target="../media/image176.png"/><Relationship Id="rId33" Type="http://schemas.openxmlformats.org/officeDocument/2006/relationships/image" Target="../media/image180.png"/><Relationship Id="rId38" Type="http://schemas.openxmlformats.org/officeDocument/2006/relationships/customXml" Target="../ink/ink233.xml"/><Relationship Id="rId46" Type="http://schemas.openxmlformats.org/officeDocument/2006/relationships/customXml" Target="../ink/ink237.xml"/><Relationship Id="rId59" Type="http://schemas.openxmlformats.org/officeDocument/2006/relationships/image" Target="../media/image193.png"/><Relationship Id="rId67" Type="http://schemas.openxmlformats.org/officeDocument/2006/relationships/image" Target="../media/image197.png"/><Relationship Id="rId20" Type="http://schemas.openxmlformats.org/officeDocument/2006/relationships/customXml" Target="../ink/ink224.xml"/><Relationship Id="rId41" Type="http://schemas.openxmlformats.org/officeDocument/2006/relationships/image" Target="../media/image184.png"/><Relationship Id="rId54" Type="http://schemas.openxmlformats.org/officeDocument/2006/relationships/customXml" Target="../ink/ink241.xml"/><Relationship Id="rId62" Type="http://schemas.openxmlformats.org/officeDocument/2006/relationships/customXml" Target="../ink/ink245.xml"/><Relationship Id="rId70" Type="http://schemas.openxmlformats.org/officeDocument/2006/relationships/customXml" Target="../ink/ink249.xml"/><Relationship Id="rId75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258.xml"/><Relationship Id="rId26" Type="http://schemas.openxmlformats.org/officeDocument/2006/relationships/customXml" Target="../ink/ink262.xml"/><Relationship Id="rId39" Type="http://schemas.openxmlformats.org/officeDocument/2006/relationships/image" Target="../media/image217.png"/><Relationship Id="rId21" Type="http://schemas.openxmlformats.org/officeDocument/2006/relationships/image" Target="../media/image209.png"/><Relationship Id="rId34" Type="http://schemas.openxmlformats.org/officeDocument/2006/relationships/customXml" Target="../ink/ink266.xml"/><Relationship Id="rId42" Type="http://schemas.openxmlformats.org/officeDocument/2006/relationships/customXml" Target="../ink/ink270.xml"/><Relationship Id="rId47" Type="http://schemas.openxmlformats.org/officeDocument/2006/relationships/image" Target="../media/image221.png"/><Relationship Id="rId50" Type="http://schemas.openxmlformats.org/officeDocument/2006/relationships/customXml" Target="../ink/ink274.xml"/><Relationship Id="rId55" Type="http://schemas.openxmlformats.org/officeDocument/2006/relationships/image" Target="../media/image225.png"/><Relationship Id="rId63" Type="http://schemas.openxmlformats.org/officeDocument/2006/relationships/image" Target="../media/image229.png"/><Relationship Id="rId68" Type="http://schemas.openxmlformats.org/officeDocument/2006/relationships/customXml" Target="../ink/ink283.xml"/><Relationship Id="rId76" Type="http://schemas.openxmlformats.org/officeDocument/2006/relationships/customXml" Target="../ink/ink287.xml"/><Relationship Id="rId84" Type="http://schemas.openxmlformats.org/officeDocument/2006/relationships/customXml" Target="../ink/ink291.xml"/><Relationship Id="rId7" Type="http://schemas.openxmlformats.org/officeDocument/2006/relationships/image" Target="../media/image202.png"/><Relationship Id="rId71" Type="http://schemas.openxmlformats.org/officeDocument/2006/relationships/image" Target="../media/image233.png"/><Relationship Id="rId2" Type="http://schemas.openxmlformats.org/officeDocument/2006/relationships/image" Target="../media/image114.jpeg"/><Relationship Id="rId16" Type="http://schemas.openxmlformats.org/officeDocument/2006/relationships/customXml" Target="../ink/ink257.xml"/><Relationship Id="rId29" Type="http://schemas.openxmlformats.org/officeDocument/2006/relationships/image" Target="../media/image212.png"/><Relationship Id="rId11" Type="http://schemas.openxmlformats.org/officeDocument/2006/relationships/image" Target="../media/image204.png"/><Relationship Id="rId24" Type="http://schemas.openxmlformats.org/officeDocument/2006/relationships/customXml" Target="../ink/ink261.xml"/><Relationship Id="rId32" Type="http://schemas.openxmlformats.org/officeDocument/2006/relationships/customXml" Target="../ink/ink265.xml"/><Relationship Id="rId37" Type="http://schemas.openxmlformats.org/officeDocument/2006/relationships/image" Target="../media/image216.png"/><Relationship Id="rId40" Type="http://schemas.openxmlformats.org/officeDocument/2006/relationships/customXml" Target="../ink/ink269.xml"/><Relationship Id="rId45" Type="http://schemas.openxmlformats.org/officeDocument/2006/relationships/image" Target="../media/image220.png"/><Relationship Id="rId53" Type="http://schemas.openxmlformats.org/officeDocument/2006/relationships/image" Target="../media/image224.png"/><Relationship Id="rId58" Type="http://schemas.openxmlformats.org/officeDocument/2006/relationships/customXml" Target="../ink/ink278.xml"/><Relationship Id="rId66" Type="http://schemas.openxmlformats.org/officeDocument/2006/relationships/customXml" Target="../ink/ink282.xml"/><Relationship Id="rId74" Type="http://schemas.openxmlformats.org/officeDocument/2006/relationships/customXml" Target="../ink/ink286.xml"/><Relationship Id="rId79" Type="http://schemas.openxmlformats.org/officeDocument/2006/relationships/image" Target="../media/image237.png"/><Relationship Id="rId87" Type="http://schemas.openxmlformats.org/officeDocument/2006/relationships/image" Target="../media/image241.png"/><Relationship Id="rId5" Type="http://schemas.openxmlformats.org/officeDocument/2006/relationships/image" Target="../media/image166.jpeg"/><Relationship Id="rId61" Type="http://schemas.openxmlformats.org/officeDocument/2006/relationships/image" Target="../media/image228.png"/><Relationship Id="rId82" Type="http://schemas.openxmlformats.org/officeDocument/2006/relationships/customXml" Target="../ink/ink290.xml"/><Relationship Id="rId19" Type="http://schemas.openxmlformats.org/officeDocument/2006/relationships/image" Target="../media/image208.png"/><Relationship Id="rId4" Type="http://schemas.openxmlformats.org/officeDocument/2006/relationships/image" Target="../media/image86.svg"/><Relationship Id="rId9" Type="http://schemas.openxmlformats.org/officeDocument/2006/relationships/image" Target="../media/image203.png"/><Relationship Id="rId14" Type="http://schemas.openxmlformats.org/officeDocument/2006/relationships/customXml" Target="../ink/ink256.xml"/><Relationship Id="rId22" Type="http://schemas.openxmlformats.org/officeDocument/2006/relationships/customXml" Target="../ink/ink260.xml"/><Relationship Id="rId27" Type="http://schemas.openxmlformats.org/officeDocument/2006/relationships/image" Target="../media/image177.png"/><Relationship Id="rId30" Type="http://schemas.openxmlformats.org/officeDocument/2006/relationships/customXml" Target="../ink/ink264.xml"/><Relationship Id="rId35" Type="http://schemas.openxmlformats.org/officeDocument/2006/relationships/image" Target="../media/image215.png"/><Relationship Id="rId43" Type="http://schemas.openxmlformats.org/officeDocument/2006/relationships/image" Target="../media/image219.png"/><Relationship Id="rId48" Type="http://schemas.openxmlformats.org/officeDocument/2006/relationships/customXml" Target="../ink/ink273.xml"/><Relationship Id="rId56" Type="http://schemas.openxmlformats.org/officeDocument/2006/relationships/customXml" Target="../ink/ink277.xml"/><Relationship Id="rId64" Type="http://schemas.openxmlformats.org/officeDocument/2006/relationships/customXml" Target="../ink/ink281.xml"/><Relationship Id="rId69" Type="http://schemas.openxmlformats.org/officeDocument/2006/relationships/image" Target="../media/image232.png"/><Relationship Id="rId77" Type="http://schemas.openxmlformats.org/officeDocument/2006/relationships/image" Target="../media/image236.png"/><Relationship Id="rId8" Type="http://schemas.openxmlformats.org/officeDocument/2006/relationships/customXml" Target="../ink/ink253.xml"/><Relationship Id="rId51" Type="http://schemas.openxmlformats.org/officeDocument/2006/relationships/image" Target="../media/image223.png"/><Relationship Id="rId72" Type="http://schemas.openxmlformats.org/officeDocument/2006/relationships/customXml" Target="../ink/ink285.xml"/><Relationship Id="rId80" Type="http://schemas.openxmlformats.org/officeDocument/2006/relationships/customXml" Target="../ink/ink289.xml"/><Relationship Id="rId85" Type="http://schemas.openxmlformats.org/officeDocument/2006/relationships/image" Target="../media/image240.png"/><Relationship Id="rId3" Type="http://schemas.openxmlformats.org/officeDocument/2006/relationships/image" Target="../media/image85.png"/><Relationship Id="rId12" Type="http://schemas.openxmlformats.org/officeDocument/2006/relationships/customXml" Target="../ink/ink255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4.png"/><Relationship Id="rId38" Type="http://schemas.openxmlformats.org/officeDocument/2006/relationships/customXml" Target="../ink/ink268.xml"/><Relationship Id="rId46" Type="http://schemas.openxmlformats.org/officeDocument/2006/relationships/customXml" Target="../ink/ink272.xml"/><Relationship Id="rId59" Type="http://schemas.openxmlformats.org/officeDocument/2006/relationships/image" Target="../media/image227.png"/><Relationship Id="rId67" Type="http://schemas.openxmlformats.org/officeDocument/2006/relationships/image" Target="../media/image231.png"/><Relationship Id="rId20" Type="http://schemas.openxmlformats.org/officeDocument/2006/relationships/customXml" Target="../ink/ink259.xml"/><Relationship Id="rId41" Type="http://schemas.openxmlformats.org/officeDocument/2006/relationships/image" Target="../media/image218.png"/><Relationship Id="rId54" Type="http://schemas.openxmlformats.org/officeDocument/2006/relationships/customXml" Target="../ink/ink276.xml"/><Relationship Id="rId62" Type="http://schemas.openxmlformats.org/officeDocument/2006/relationships/customXml" Target="../ink/ink280.xml"/><Relationship Id="rId70" Type="http://schemas.openxmlformats.org/officeDocument/2006/relationships/customXml" Target="../ink/ink284.xml"/><Relationship Id="rId75" Type="http://schemas.openxmlformats.org/officeDocument/2006/relationships/image" Target="../media/image235.png"/><Relationship Id="rId83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2.xml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263.xml"/><Relationship Id="rId36" Type="http://schemas.openxmlformats.org/officeDocument/2006/relationships/customXml" Target="../ink/ink267.xml"/><Relationship Id="rId49" Type="http://schemas.openxmlformats.org/officeDocument/2006/relationships/image" Target="../media/image222.png"/><Relationship Id="rId57" Type="http://schemas.openxmlformats.org/officeDocument/2006/relationships/image" Target="../media/image226.png"/><Relationship Id="rId10" Type="http://schemas.openxmlformats.org/officeDocument/2006/relationships/customXml" Target="../ink/ink254.xml"/><Relationship Id="rId31" Type="http://schemas.openxmlformats.org/officeDocument/2006/relationships/image" Target="../media/image213.png"/><Relationship Id="rId44" Type="http://schemas.openxmlformats.org/officeDocument/2006/relationships/customXml" Target="../ink/ink271.xml"/><Relationship Id="rId52" Type="http://schemas.openxmlformats.org/officeDocument/2006/relationships/customXml" Target="../ink/ink275.xml"/><Relationship Id="rId60" Type="http://schemas.openxmlformats.org/officeDocument/2006/relationships/customXml" Target="../ink/ink279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78" Type="http://schemas.openxmlformats.org/officeDocument/2006/relationships/customXml" Target="../ink/ink288.xml"/><Relationship Id="rId81" Type="http://schemas.openxmlformats.org/officeDocument/2006/relationships/image" Target="../media/image238.png"/><Relationship Id="rId86" Type="http://schemas.openxmlformats.org/officeDocument/2006/relationships/customXml" Target="../ink/ink29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299.xml"/><Relationship Id="rId26" Type="http://schemas.openxmlformats.org/officeDocument/2006/relationships/customXml" Target="../ink/ink303.xml"/><Relationship Id="rId39" Type="http://schemas.openxmlformats.org/officeDocument/2006/relationships/image" Target="../media/image217.png"/><Relationship Id="rId21" Type="http://schemas.openxmlformats.org/officeDocument/2006/relationships/image" Target="../media/image209.png"/><Relationship Id="rId34" Type="http://schemas.openxmlformats.org/officeDocument/2006/relationships/customXml" Target="../ink/ink307.xml"/><Relationship Id="rId42" Type="http://schemas.openxmlformats.org/officeDocument/2006/relationships/customXml" Target="../ink/ink311.xml"/><Relationship Id="rId47" Type="http://schemas.openxmlformats.org/officeDocument/2006/relationships/image" Target="../media/image221.png"/><Relationship Id="rId50" Type="http://schemas.openxmlformats.org/officeDocument/2006/relationships/customXml" Target="../ink/ink315.xml"/><Relationship Id="rId55" Type="http://schemas.openxmlformats.org/officeDocument/2006/relationships/image" Target="../media/image225.png"/><Relationship Id="rId63" Type="http://schemas.openxmlformats.org/officeDocument/2006/relationships/image" Target="../media/image229.png"/><Relationship Id="rId68" Type="http://schemas.openxmlformats.org/officeDocument/2006/relationships/customXml" Target="../ink/ink324.xml"/><Relationship Id="rId7" Type="http://schemas.openxmlformats.org/officeDocument/2006/relationships/image" Target="../media/image202.png"/><Relationship Id="rId71" Type="http://schemas.openxmlformats.org/officeDocument/2006/relationships/image" Target="../media/image233.png"/><Relationship Id="rId2" Type="http://schemas.openxmlformats.org/officeDocument/2006/relationships/image" Target="../media/image114.jpeg"/><Relationship Id="rId16" Type="http://schemas.openxmlformats.org/officeDocument/2006/relationships/customXml" Target="../ink/ink298.xml"/><Relationship Id="rId29" Type="http://schemas.openxmlformats.org/officeDocument/2006/relationships/image" Target="../media/image212.png"/><Relationship Id="rId11" Type="http://schemas.openxmlformats.org/officeDocument/2006/relationships/image" Target="../media/image204.png"/><Relationship Id="rId24" Type="http://schemas.openxmlformats.org/officeDocument/2006/relationships/customXml" Target="../ink/ink302.xml"/><Relationship Id="rId32" Type="http://schemas.openxmlformats.org/officeDocument/2006/relationships/customXml" Target="../ink/ink306.xml"/><Relationship Id="rId37" Type="http://schemas.openxmlformats.org/officeDocument/2006/relationships/image" Target="../media/image216.png"/><Relationship Id="rId40" Type="http://schemas.openxmlformats.org/officeDocument/2006/relationships/customXml" Target="../ink/ink310.xml"/><Relationship Id="rId45" Type="http://schemas.openxmlformats.org/officeDocument/2006/relationships/image" Target="../media/image220.png"/><Relationship Id="rId53" Type="http://schemas.openxmlformats.org/officeDocument/2006/relationships/image" Target="../media/image224.png"/><Relationship Id="rId58" Type="http://schemas.openxmlformats.org/officeDocument/2006/relationships/customXml" Target="../ink/ink319.xml"/><Relationship Id="rId66" Type="http://schemas.openxmlformats.org/officeDocument/2006/relationships/customXml" Target="../ink/ink323.xml"/><Relationship Id="rId74" Type="http://schemas.openxmlformats.org/officeDocument/2006/relationships/customXml" Target="../ink/ink327.xml"/><Relationship Id="rId5" Type="http://schemas.openxmlformats.org/officeDocument/2006/relationships/image" Target="../media/image166.jpe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304.xml"/><Relationship Id="rId36" Type="http://schemas.openxmlformats.org/officeDocument/2006/relationships/customXml" Target="../ink/ink308.xml"/><Relationship Id="rId49" Type="http://schemas.openxmlformats.org/officeDocument/2006/relationships/image" Target="../media/image222.png"/><Relationship Id="rId57" Type="http://schemas.openxmlformats.org/officeDocument/2006/relationships/image" Target="../media/image226.png"/><Relationship Id="rId61" Type="http://schemas.openxmlformats.org/officeDocument/2006/relationships/image" Target="../media/image228.png"/><Relationship Id="rId10" Type="http://schemas.openxmlformats.org/officeDocument/2006/relationships/customXml" Target="../ink/ink295.xml"/><Relationship Id="rId19" Type="http://schemas.openxmlformats.org/officeDocument/2006/relationships/image" Target="../media/image208.png"/><Relationship Id="rId31" Type="http://schemas.openxmlformats.org/officeDocument/2006/relationships/image" Target="../media/image213.png"/><Relationship Id="rId44" Type="http://schemas.openxmlformats.org/officeDocument/2006/relationships/customXml" Target="../ink/ink312.xml"/><Relationship Id="rId52" Type="http://schemas.openxmlformats.org/officeDocument/2006/relationships/customXml" Target="../ink/ink316.xml"/><Relationship Id="rId60" Type="http://schemas.openxmlformats.org/officeDocument/2006/relationships/customXml" Target="../ink/ink320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4" Type="http://schemas.openxmlformats.org/officeDocument/2006/relationships/image" Target="../media/image86.svg"/><Relationship Id="rId9" Type="http://schemas.openxmlformats.org/officeDocument/2006/relationships/image" Target="../media/image203.png"/><Relationship Id="rId14" Type="http://schemas.openxmlformats.org/officeDocument/2006/relationships/customXml" Target="../ink/ink297.xml"/><Relationship Id="rId22" Type="http://schemas.openxmlformats.org/officeDocument/2006/relationships/customXml" Target="../ink/ink301.xml"/><Relationship Id="rId27" Type="http://schemas.openxmlformats.org/officeDocument/2006/relationships/image" Target="../media/image177.png"/><Relationship Id="rId30" Type="http://schemas.openxmlformats.org/officeDocument/2006/relationships/customXml" Target="../ink/ink305.xml"/><Relationship Id="rId35" Type="http://schemas.openxmlformats.org/officeDocument/2006/relationships/image" Target="../media/image215.png"/><Relationship Id="rId43" Type="http://schemas.openxmlformats.org/officeDocument/2006/relationships/image" Target="../media/image219.png"/><Relationship Id="rId48" Type="http://schemas.openxmlformats.org/officeDocument/2006/relationships/customXml" Target="../ink/ink314.xml"/><Relationship Id="rId56" Type="http://schemas.openxmlformats.org/officeDocument/2006/relationships/customXml" Target="../ink/ink318.xml"/><Relationship Id="rId64" Type="http://schemas.openxmlformats.org/officeDocument/2006/relationships/customXml" Target="../ink/ink322.xml"/><Relationship Id="rId69" Type="http://schemas.openxmlformats.org/officeDocument/2006/relationships/image" Target="../media/image232.png"/><Relationship Id="rId8" Type="http://schemas.openxmlformats.org/officeDocument/2006/relationships/customXml" Target="../ink/ink294.xml"/><Relationship Id="rId51" Type="http://schemas.openxmlformats.org/officeDocument/2006/relationships/image" Target="../media/image223.png"/><Relationship Id="rId72" Type="http://schemas.openxmlformats.org/officeDocument/2006/relationships/customXml" Target="../ink/ink326.xml"/><Relationship Id="rId3" Type="http://schemas.openxmlformats.org/officeDocument/2006/relationships/image" Target="../media/image85.png"/><Relationship Id="rId12" Type="http://schemas.openxmlformats.org/officeDocument/2006/relationships/customXml" Target="../ink/ink296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4.png"/><Relationship Id="rId38" Type="http://schemas.openxmlformats.org/officeDocument/2006/relationships/customXml" Target="../ink/ink309.xml"/><Relationship Id="rId46" Type="http://schemas.openxmlformats.org/officeDocument/2006/relationships/customXml" Target="../ink/ink313.xml"/><Relationship Id="rId59" Type="http://schemas.openxmlformats.org/officeDocument/2006/relationships/image" Target="../media/image227.png"/><Relationship Id="rId67" Type="http://schemas.openxmlformats.org/officeDocument/2006/relationships/image" Target="../media/image231.png"/><Relationship Id="rId20" Type="http://schemas.openxmlformats.org/officeDocument/2006/relationships/customXml" Target="../ink/ink300.xml"/><Relationship Id="rId41" Type="http://schemas.openxmlformats.org/officeDocument/2006/relationships/image" Target="../media/image218.png"/><Relationship Id="rId54" Type="http://schemas.openxmlformats.org/officeDocument/2006/relationships/customXml" Target="../ink/ink317.xml"/><Relationship Id="rId62" Type="http://schemas.openxmlformats.org/officeDocument/2006/relationships/customXml" Target="../ink/ink321.xml"/><Relationship Id="rId70" Type="http://schemas.openxmlformats.org/officeDocument/2006/relationships/customXml" Target="../ink/ink325.xml"/><Relationship Id="rId75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3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8.xml"/><Relationship Id="rId21" Type="http://schemas.openxmlformats.org/officeDocument/2006/relationships/image" Target="../media/image209.png"/><Relationship Id="rId42" Type="http://schemas.openxmlformats.org/officeDocument/2006/relationships/customXml" Target="../ink/ink346.xml"/><Relationship Id="rId47" Type="http://schemas.openxmlformats.org/officeDocument/2006/relationships/image" Target="../media/image221.png"/><Relationship Id="rId63" Type="http://schemas.openxmlformats.org/officeDocument/2006/relationships/image" Target="../media/image229.png"/><Relationship Id="rId68" Type="http://schemas.openxmlformats.org/officeDocument/2006/relationships/customXml" Target="../ink/ink359.xml"/><Relationship Id="rId84" Type="http://schemas.openxmlformats.org/officeDocument/2006/relationships/customXml" Target="../ink/ink367.xml"/><Relationship Id="rId89" Type="http://schemas.openxmlformats.org/officeDocument/2006/relationships/image" Target="../media/image248.png"/><Relationship Id="rId7" Type="http://schemas.openxmlformats.org/officeDocument/2006/relationships/image" Target="../media/image202.png"/><Relationship Id="rId71" Type="http://schemas.openxmlformats.org/officeDocument/2006/relationships/image" Target="../media/image233.png"/><Relationship Id="rId92" Type="http://schemas.openxmlformats.org/officeDocument/2006/relationships/customXml" Target="../ink/ink371.xml"/><Relationship Id="rId2" Type="http://schemas.openxmlformats.org/officeDocument/2006/relationships/image" Target="../media/image114.jpeg"/><Relationship Id="rId16" Type="http://schemas.openxmlformats.org/officeDocument/2006/relationships/customXml" Target="../ink/ink333.xml"/><Relationship Id="rId29" Type="http://schemas.openxmlformats.org/officeDocument/2006/relationships/image" Target="../media/image212.png"/><Relationship Id="rId107" Type="http://schemas.openxmlformats.org/officeDocument/2006/relationships/image" Target="../media/image257.png"/><Relationship Id="rId11" Type="http://schemas.openxmlformats.org/officeDocument/2006/relationships/image" Target="../media/image204.png"/><Relationship Id="rId24" Type="http://schemas.openxmlformats.org/officeDocument/2006/relationships/customXml" Target="../ink/ink337.xml"/><Relationship Id="rId32" Type="http://schemas.openxmlformats.org/officeDocument/2006/relationships/customXml" Target="../ink/ink341.xml"/><Relationship Id="rId37" Type="http://schemas.openxmlformats.org/officeDocument/2006/relationships/image" Target="../media/image216.png"/><Relationship Id="rId40" Type="http://schemas.openxmlformats.org/officeDocument/2006/relationships/customXml" Target="../ink/ink345.xml"/><Relationship Id="rId45" Type="http://schemas.openxmlformats.org/officeDocument/2006/relationships/image" Target="../media/image220.png"/><Relationship Id="rId53" Type="http://schemas.openxmlformats.org/officeDocument/2006/relationships/image" Target="../media/image224.png"/><Relationship Id="rId58" Type="http://schemas.openxmlformats.org/officeDocument/2006/relationships/customXml" Target="../ink/ink354.xml"/><Relationship Id="rId66" Type="http://schemas.openxmlformats.org/officeDocument/2006/relationships/customXml" Target="../ink/ink358.xml"/><Relationship Id="rId74" Type="http://schemas.openxmlformats.org/officeDocument/2006/relationships/customXml" Target="../ink/ink362.xml"/><Relationship Id="rId79" Type="http://schemas.openxmlformats.org/officeDocument/2006/relationships/image" Target="../media/image243.png"/><Relationship Id="rId87" Type="http://schemas.openxmlformats.org/officeDocument/2006/relationships/image" Target="../media/image247.png"/><Relationship Id="rId102" Type="http://schemas.openxmlformats.org/officeDocument/2006/relationships/customXml" Target="../ink/ink376.xml"/><Relationship Id="rId5" Type="http://schemas.openxmlformats.org/officeDocument/2006/relationships/image" Target="../media/image166.jpeg"/><Relationship Id="rId61" Type="http://schemas.openxmlformats.org/officeDocument/2006/relationships/image" Target="../media/image228.png"/><Relationship Id="rId82" Type="http://schemas.openxmlformats.org/officeDocument/2006/relationships/customXml" Target="../ink/ink366.xml"/><Relationship Id="rId90" Type="http://schemas.openxmlformats.org/officeDocument/2006/relationships/customXml" Target="../ink/ink370.xml"/><Relationship Id="rId95" Type="http://schemas.openxmlformats.org/officeDocument/2006/relationships/image" Target="../media/image251.png"/><Relationship Id="rId19" Type="http://schemas.openxmlformats.org/officeDocument/2006/relationships/image" Target="../media/image208.png"/><Relationship Id="rId14" Type="http://schemas.openxmlformats.org/officeDocument/2006/relationships/customXml" Target="../ink/ink332.xml"/><Relationship Id="rId22" Type="http://schemas.openxmlformats.org/officeDocument/2006/relationships/customXml" Target="../ink/ink336.xml"/><Relationship Id="rId27" Type="http://schemas.openxmlformats.org/officeDocument/2006/relationships/image" Target="../media/image177.png"/><Relationship Id="rId30" Type="http://schemas.openxmlformats.org/officeDocument/2006/relationships/customXml" Target="../ink/ink340.xml"/><Relationship Id="rId35" Type="http://schemas.openxmlformats.org/officeDocument/2006/relationships/image" Target="../media/image215.png"/><Relationship Id="rId43" Type="http://schemas.openxmlformats.org/officeDocument/2006/relationships/image" Target="../media/image219.png"/><Relationship Id="rId48" Type="http://schemas.openxmlformats.org/officeDocument/2006/relationships/customXml" Target="../ink/ink349.xml"/><Relationship Id="rId56" Type="http://schemas.openxmlformats.org/officeDocument/2006/relationships/customXml" Target="../ink/ink353.xml"/><Relationship Id="rId64" Type="http://schemas.openxmlformats.org/officeDocument/2006/relationships/customXml" Target="../ink/ink357.xml"/><Relationship Id="rId69" Type="http://schemas.openxmlformats.org/officeDocument/2006/relationships/image" Target="../media/image232.png"/><Relationship Id="rId77" Type="http://schemas.openxmlformats.org/officeDocument/2006/relationships/image" Target="../media/image242.png"/><Relationship Id="rId100" Type="http://schemas.openxmlformats.org/officeDocument/2006/relationships/customXml" Target="../ink/ink375.xml"/><Relationship Id="rId105" Type="http://schemas.openxmlformats.org/officeDocument/2006/relationships/image" Target="../media/image256.png"/><Relationship Id="rId8" Type="http://schemas.openxmlformats.org/officeDocument/2006/relationships/customXml" Target="../ink/ink329.xml"/><Relationship Id="rId51" Type="http://schemas.openxmlformats.org/officeDocument/2006/relationships/image" Target="../media/image223.png"/><Relationship Id="rId72" Type="http://schemas.openxmlformats.org/officeDocument/2006/relationships/customXml" Target="../ink/ink361.xml"/><Relationship Id="rId80" Type="http://schemas.openxmlformats.org/officeDocument/2006/relationships/customXml" Target="../ink/ink365.xml"/><Relationship Id="rId85" Type="http://schemas.openxmlformats.org/officeDocument/2006/relationships/image" Target="../media/image246.png"/><Relationship Id="rId93" Type="http://schemas.openxmlformats.org/officeDocument/2006/relationships/image" Target="../media/image250.png"/><Relationship Id="rId98" Type="http://schemas.openxmlformats.org/officeDocument/2006/relationships/customXml" Target="../ink/ink374.xml"/><Relationship Id="rId3" Type="http://schemas.openxmlformats.org/officeDocument/2006/relationships/image" Target="../media/image85.png"/><Relationship Id="rId12" Type="http://schemas.openxmlformats.org/officeDocument/2006/relationships/customXml" Target="../ink/ink331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4.png"/><Relationship Id="rId38" Type="http://schemas.openxmlformats.org/officeDocument/2006/relationships/customXml" Target="../ink/ink344.xml"/><Relationship Id="rId46" Type="http://schemas.openxmlformats.org/officeDocument/2006/relationships/customXml" Target="../ink/ink348.xml"/><Relationship Id="rId59" Type="http://schemas.openxmlformats.org/officeDocument/2006/relationships/image" Target="../media/image227.png"/><Relationship Id="rId67" Type="http://schemas.openxmlformats.org/officeDocument/2006/relationships/image" Target="../media/image231.png"/><Relationship Id="rId103" Type="http://schemas.openxmlformats.org/officeDocument/2006/relationships/image" Target="../media/image255.png"/><Relationship Id="rId20" Type="http://schemas.openxmlformats.org/officeDocument/2006/relationships/customXml" Target="../ink/ink335.xml"/><Relationship Id="rId41" Type="http://schemas.openxmlformats.org/officeDocument/2006/relationships/image" Target="../media/image218.png"/><Relationship Id="rId54" Type="http://schemas.openxmlformats.org/officeDocument/2006/relationships/customXml" Target="../ink/ink352.xml"/><Relationship Id="rId62" Type="http://schemas.openxmlformats.org/officeDocument/2006/relationships/customXml" Target="../ink/ink356.xml"/><Relationship Id="rId70" Type="http://schemas.openxmlformats.org/officeDocument/2006/relationships/customXml" Target="../ink/ink360.xml"/><Relationship Id="rId75" Type="http://schemas.openxmlformats.org/officeDocument/2006/relationships/image" Target="../media/image235.png"/><Relationship Id="rId83" Type="http://schemas.openxmlformats.org/officeDocument/2006/relationships/image" Target="../media/image245.png"/><Relationship Id="rId88" Type="http://schemas.openxmlformats.org/officeDocument/2006/relationships/customXml" Target="../ink/ink369.xml"/><Relationship Id="rId91" Type="http://schemas.openxmlformats.org/officeDocument/2006/relationships/image" Target="../media/image249.png"/><Relationship Id="rId96" Type="http://schemas.openxmlformats.org/officeDocument/2006/relationships/customXml" Target="../ink/ink37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28.xml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339.xml"/><Relationship Id="rId36" Type="http://schemas.openxmlformats.org/officeDocument/2006/relationships/customXml" Target="../ink/ink343.xml"/><Relationship Id="rId49" Type="http://schemas.openxmlformats.org/officeDocument/2006/relationships/image" Target="../media/image222.png"/><Relationship Id="rId57" Type="http://schemas.openxmlformats.org/officeDocument/2006/relationships/image" Target="../media/image226.png"/><Relationship Id="rId106" Type="http://schemas.openxmlformats.org/officeDocument/2006/relationships/customXml" Target="../ink/ink378.xml"/><Relationship Id="rId10" Type="http://schemas.openxmlformats.org/officeDocument/2006/relationships/customXml" Target="../ink/ink330.xml"/><Relationship Id="rId31" Type="http://schemas.openxmlformats.org/officeDocument/2006/relationships/image" Target="../media/image213.png"/><Relationship Id="rId44" Type="http://schemas.openxmlformats.org/officeDocument/2006/relationships/customXml" Target="../ink/ink347.xml"/><Relationship Id="rId52" Type="http://schemas.openxmlformats.org/officeDocument/2006/relationships/customXml" Target="../ink/ink351.xml"/><Relationship Id="rId60" Type="http://schemas.openxmlformats.org/officeDocument/2006/relationships/customXml" Target="../ink/ink355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78" Type="http://schemas.openxmlformats.org/officeDocument/2006/relationships/customXml" Target="../ink/ink364.xml"/><Relationship Id="rId81" Type="http://schemas.openxmlformats.org/officeDocument/2006/relationships/image" Target="../media/image244.png"/><Relationship Id="rId86" Type="http://schemas.openxmlformats.org/officeDocument/2006/relationships/customXml" Target="../ink/ink368.xml"/><Relationship Id="rId94" Type="http://schemas.openxmlformats.org/officeDocument/2006/relationships/customXml" Target="../ink/ink372.xml"/><Relationship Id="rId99" Type="http://schemas.openxmlformats.org/officeDocument/2006/relationships/image" Target="../media/image253.png"/><Relationship Id="rId101" Type="http://schemas.openxmlformats.org/officeDocument/2006/relationships/image" Target="../media/image254.png"/><Relationship Id="rId4" Type="http://schemas.openxmlformats.org/officeDocument/2006/relationships/image" Target="../media/image86.svg"/><Relationship Id="rId9" Type="http://schemas.openxmlformats.org/officeDocument/2006/relationships/image" Target="../media/image203.png"/><Relationship Id="rId13" Type="http://schemas.openxmlformats.org/officeDocument/2006/relationships/image" Target="../media/image205.png"/><Relationship Id="rId18" Type="http://schemas.openxmlformats.org/officeDocument/2006/relationships/customXml" Target="../ink/ink334.xml"/><Relationship Id="rId39" Type="http://schemas.openxmlformats.org/officeDocument/2006/relationships/image" Target="../media/image217.png"/><Relationship Id="rId34" Type="http://schemas.openxmlformats.org/officeDocument/2006/relationships/customXml" Target="../ink/ink342.xml"/><Relationship Id="rId50" Type="http://schemas.openxmlformats.org/officeDocument/2006/relationships/customXml" Target="../ink/ink350.xml"/><Relationship Id="rId55" Type="http://schemas.openxmlformats.org/officeDocument/2006/relationships/image" Target="../media/image225.png"/><Relationship Id="rId76" Type="http://schemas.openxmlformats.org/officeDocument/2006/relationships/customXml" Target="../ink/ink363.xml"/><Relationship Id="rId97" Type="http://schemas.openxmlformats.org/officeDocument/2006/relationships/image" Target="../media/image252.png"/><Relationship Id="rId104" Type="http://schemas.openxmlformats.org/officeDocument/2006/relationships/customXml" Target="../ink/ink37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385.xml"/><Relationship Id="rId26" Type="http://schemas.openxmlformats.org/officeDocument/2006/relationships/customXml" Target="../ink/ink389.xml"/><Relationship Id="rId39" Type="http://schemas.openxmlformats.org/officeDocument/2006/relationships/image" Target="../media/image217.png"/><Relationship Id="rId21" Type="http://schemas.openxmlformats.org/officeDocument/2006/relationships/image" Target="../media/image209.png"/><Relationship Id="rId34" Type="http://schemas.openxmlformats.org/officeDocument/2006/relationships/customXml" Target="../ink/ink393.xml"/><Relationship Id="rId42" Type="http://schemas.openxmlformats.org/officeDocument/2006/relationships/customXml" Target="../ink/ink397.xml"/><Relationship Id="rId47" Type="http://schemas.openxmlformats.org/officeDocument/2006/relationships/image" Target="../media/image221.png"/><Relationship Id="rId50" Type="http://schemas.openxmlformats.org/officeDocument/2006/relationships/customXml" Target="../ink/ink401.xml"/><Relationship Id="rId55" Type="http://schemas.openxmlformats.org/officeDocument/2006/relationships/image" Target="../media/image225.png"/><Relationship Id="rId63" Type="http://schemas.openxmlformats.org/officeDocument/2006/relationships/image" Target="../media/image229.png"/><Relationship Id="rId68" Type="http://schemas.openxmlformats.org/officeDocument/2006/relationships/customXml" Target="../ink/ink410.xml"/><Relationship Id="rId7" Type="http://schemas.openxmlformats.org/officeDocument/2006/relationships/image" Target="../media/image202.png"/><Relationship Id="rId71" Type="http://schemas.openxmlformats.org/officeDocument/2006/relationships/image" Target="../media/image233.png"/><Relationship Id="rId2" Type="http://schemas.openxmlformats.org/officeDocument/2006/relationships/image" Target="../media/image114.jpeg"/><Relationship Id="rId16" Type="http://schemas.openxmlformats.org/officeDocument/2006/relationships/customXml" Target="../ink/ink384.xml"/><Relationship Id="rId29" Type="http://schemas.openxmlformats.org/officeDocument/2006/relationships/image" Target="../media/image212.png"/><Relationship Id="rId11" Type="http://schemas.openxmlformats.org/officeDocument/2006/relationships/image" Target="../media/image204.png"/><Relationship Id="rId24" Type="http://schemas.openxmlformats.org/officeDocument/2006/relationships/customXml" Target="../ink/ink388.xml"/><Relationship Id="rId32" Type="http://schemas.openxmlformats.org/officeDocument/2006/relationships/customXml" Target="../ink/ink392.xml"/><Relationship Id="rId37" Type="http://schemas.openxmlformats.org/officeDocument/2006/relationships/image" Target="../media/image216.png"/><Relationship Id="rId40" Type="http://schemas.openxmlformats.org/officeDocument/2006/relationships/customXml" Target="../ink/ink396.xml"/><Relationship Id="rId45" Type="http://schemas.openxmlformats.org/officeDocument/2006/relationships/image" Target="../media/image220.png"/><Relationship Id="rId53" Type="http://schemas.openxmlformats.org/officeDocument/2006/relationships/image" Target="../media/image224.png"/><Relationship Id="rId58" Type="http://schemas.openxmlformats.org/officeDocument/2006/relationships/customXml" Target="../ink/ink405.xml"/><Relationship Id="rId66" Type="http://schemas.openxmlformats.org/officeDocument/2006/relationships/customXml" Target="../ink/ink409.xml"/><Relationship Id="rId74" Type="http://schemas.openxmlformats.org/officeDocument/2006/relationships/customXml" Target="../ink/ink413.xml"/><Relationship Id="rId5" Type="http://schemas.openxmlformats.org/officeDocument/2006/relationships/image" Target="../media/image166.jpeg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390.xml"/><Relationship Id="rId36" Type="http://schemas.openxmlformats.org/officeDocument/2006/relationships/customXml" Target="../ink/ink394.xml"/><Relationship Id="rId49" Type="http://schemas.openxmlformats.org/officeDocument/2006/relationships/image" Target="../media/image222.png"/><Relationship Id="rId57" Type="http://schemas.openxmlformats.org/officeDocument/2006/relationships/image" Target="../media/image226.png"/><Relationship Id="rId61" Type="http://schemas.openxmlformats.org/officeDocument/2006/relationships/image" Target="../media/image228.png"/><Relationship Id="rId10" Type="http://schemas.openxmlformats.org/officeDocument/2006/relationships/customXml" Target="../ink/ink381.xml"/><Relationship Id="rId19" Type="http://schemas.openxmlformats.org/officeDocument/2006/relationships/image" Target="../media/image208.png"/><Relationship Id="rId31" Type="http://schemas.openxmlformats.org/officeDocument/2006/relationships/image" Target="../media/image213.png"/><Relationship Id="rId44" Type="http://schemas.openxmlformats.org/officeDocument/2006/relationships/customXml" Target="../ink/ink398.xml"/><Relationship Id="rId52" Type="http://schemas.openxmlformats.org/officeDocument/2006/relationships/customXml" Target="../ink/ink402.xml"/><Relationship Id="rId60" Type="http://schemas.openxmlformats.org/officeDocument/2006/relationships/customXml" Target="../ink/ink406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4" Type="http://schemas.openxmlformats.org/officeDocument/2006/relationships/image" Target="../media/image86.svg"/><Relationship Id="rId9" Type="http://schemas.openxmlformats.org/officeDocument/2006/relationships/image" Target="../media/image203.png"/><Relationship Id="rId14" Type="http://schemas.openxmlformats.org/officeDocument/2006/relationships/customXml" Target="../ink/ink383.xml"/><Relationship Id="rId22" Type="http://schemas.openxmlformats.org/officeDocument/2006/relationships/customXml" Target="../ink/ink387.xml"/><Relationship Id="rId27" Type="http://schemas.openxmlformats.org/officeDocument/2006/relationships/image" Target="../media/image177.png"/><Relationship Id="rId30" Type="http://schemas.openxmlformats.org/officeDocument/2006/relationships/customXml" Target="../ink/ink391.xml"/><Relationship Id="rId35" Type="http://schemas.openxmlformats.org/officeDocument/2006/relationships/image" Target="../media/image215.png"/><Relationship Id="rId43" Type="http://schemas.openxmlformats.org/officeDocument/2006/relationships/image" Target="../media/image219.png"/><Relationship Id="rId48" Type="http://schemas.openxmlformats.org/officeDocument/2006/relationships/customXml" Target="../ink/ink400.xml"/><Relationship Id="rId56" Type="http://schemas.openxmlformats.org/officeDocument/2006/relationships/customXml" Target="../ink/ink404.xml"/><Relationship Id="rId64" Type="http://schemas.openxmlformats.org/officeDocument/2006/relationships/customXml" Target="../ink/ink408.xml"/><Relationship Id="rId69" Type="http://schemas.openxmlformats.org/officeDocument/2006/relationships/image" Target="../media/image232.png"/><Relationship Id="rId8" Type="http://schemas.openxmlformats.org/officeDocument/2006/relationships/customXml" Target="../ink/ink380.xml"/><Relationship Id="rId51" Type="http://schemas.openxmlformats.org/officeDocument/2006/relationships/image" Target="../media/image223.png"/><Relationship Id="rId72" Type="http://schemas.openxmlformats.org/officeDocument/2006/relationships/customXml" Target="../ink/ink412.xml"/><Relationship Id="rId3" Type="http://schemas.openxmlformats.org/officeDocument/2006/relationships/image" Target="../media/image85.png"/><Relationship Id="rId12" Type="http://schemas.openxmlformats.org/officeDocument/2006/relationships/customXml" Target="../ink/ink382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4.png"/><Relationship Id="rId38" Type="http://schemas.openxmlformats.org/officeDocument/2006/relationships/customXml" Target="../ink/ink395.xml"/><Relationship Id="rId46" Type="http://schemas.openxmlformats.org/officeDocument/2006/relationships/customXml" Target="../ink/ink399.xml"/><Relationship Id="rId59" Type="http://schemas.openxmlformats.org/officeDocument/2006/relationships/image" Target="../media/image227.png"/><Relationship Id="rId67" Type="http://schemas.openxmlformats.org/officeDocument/2006/relationships/image" Target="../media/image231.png"/><Relationship Id="rId20" Type="http://schemas.openxmlformats.org/officeDocument/2006/relationships/customXml" Target="../ink/ink386.xml"/><Relationship Id="rId41" Type="http://schemas.openxmlformats.org/officeDocument/2006/relationships/image" Target="../media/image218.png"/><Relationship Id="rId54" Type="http://schemas.openxmlformats.org/officeDocument/2006/relationships/customXml" Target="../ink/ink403.xml"/><Relationship Id="rId62" Type="http://schemas.openxmlformats.org/officeDocument/2006/relationships/customXml" Target="../ink/ink407.xml"/><Relationship Id="rId70" Type="http://schemas.openxmlformats.org/officeDocument/2006/relationships/customXml" Target="../ink/ink411.xml"/><Relationship Id="rId75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79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ng"/><Relationship Id="rId18" Type="http://schemas.openxmlformats.org/officeDocument/2006/relationships/customXml" Target="../ink/ink420.xml"/><Relationship Id="rId26" Type="http://schemas.openxmlformats.org/officeDocument/2006/relationships/customXml" Target="../ink/ink424.xml"/><Relationship Id="rId39" Type="http://schemas.openxmlformats.org/officeDocument/2006/relationships/image" Target="../media/image217.png"/><Relationship Id="rId21" Type="http://schemas.openxmlformats.org/officeDocument/2006/relationships/image" Target="../media/image209.png"/><Relationship Id="rId34" Type="http://schemas.openxmlformats.org/officeDocument/2006/relationships/customXml" Target="../ink/ink428.xml"/><Relationship Id="rId42" Type="http://schemas.openxmlformats.org/officeDocument/2006/relationships/customXml" Target="../ink/ink432.xml"/><Relationship Id="rId47" Type="http://schemas.openxmlformats.org/officeDocument/2006/relationships/image" Target="../media/image221.png"/><Relationship Id="rId50" Type="http://schemas.openxmlformats.org/officeDocument/2006/relationships/customXml" Target="../ink/ink436.xml"/><Relationship Id="rId55" Type="http://schemas.openxmlformats.org/officeDocument/2006/relationships/image" Target="../media/image225.png"/><Relationship Id="rId63" Type="http://schemas.openxmlformats.org/officeDocument/2006/relationships/image" Target="../media/image229.png"/><Relationship Id="rId68" Type="http://schemas.openxmlformats.org/officeDocument/2006/relationships/customXml" Target="../ink/ink445.xml"/><Relationship Id="rId76" Type="http://schemas.openxmlformats.org/officeDocument/2006/relationships/customXml" Target="../ink/ink449.xml"/><Relationship Id="rId7" Type="http://schemas.openxmlformats.org/officeDocument/2006/relationships/image" Target="../media/image202.png"/><Relationship Id="rId71" Type="http://schemas.openxmlformats.org/officeDocument/2006/relationships/image" Target="../media/image233.png"/><Relationship Id="rId2" Type="http://schemas.openxmlformats.org/officeDocument/2006/relationships/image" Target="../media/image114.jpeg"/><Relationship Id="rId16" Type="http://schemas.openxmlformats.org/officeDocument/2006/relationships/customXml" Target="../ink/ink419.xml"/><Relationship Id="rId29" Type="http://schemas.openxmlformats.org/officeDocument/2006/relationships/image" Target="../media/image212.png"/><Relationship Id="rId11" Type="http://schemas.openxmlformats.org/officeDocument/2006/relationships/image" Target="../media/image204.png"/><Relationship Id="rId24" Type="http://schemas.openxmlformats.org/officeDocument/2006/relationships/customXml" Target="../ink/ink423.xml"/><Relationship Id="rId32" Type="http://schemas.openxmlformats.org/officeDocument/2006/relationships/customXml" Target="../ink/ink427.xml"/><Relationship Id="rId37" Type="http://schemas.openxmlformats.org/officeDocument/2006/relationships/image" Target="../media/image216.png"/><Relationship Id="rId40" Type="http://schemas.openxmlformats.org/officeDocument/2006/relationships/customXml" Target="../ink/ink431.xml"/><Relationship Id="rId45" Type="http://schemas.openxmlformats.org/officeDocument/2006/relationships/image" Target="../media/image220.png"/><Relationship Id="rId53" Type="http://schemas.openxmlformats.org/officeDocument/2006/relationships/image" Target="../media/image224.png"/><Relationship Id="rId58" Type="http://schemas.openxmlformats.org/officeDocument/2006/relationships/customXml" Target="../ink/ink440.xml"/><Relationship Id="rId66" Type="http://schemas.openxmlformats.org/officeDocument/2006/relationships/customXml" Target="../ink/ink444.xml"/><Relationship Id="rId74" Type="http://schemas.openxmlformats.org/officeDocument/2006/relationships/customXml" Target="../ink/ink448.xml"/><Relationship Id="rId79" Type="http://schemas.openxmlformats.org/officeDocument/2006/relationships/image" Target="../media/image259.png"/><Relationship Id="rId5" Type="http://schemas.openxmlformats.org/officeDocument/2006/relationships/image" Target="../media/image166.jpeg"/><Relationship Id="rId61" Type="http://schemas.openxmlformats.org/officeDocument/2006/relationships/image" Target="../media/image228.png"/><Relationship Id="rId10" Type="http://schemas.openxmlformats.org/officeDocument/2006/relationships/customXml" Target="../ink/ink416.xml"/><Relationship Id="rId19" Type="http://schemas.openxmlformats.org/officeDocument/2006/relationships/image" Target="../media/image208.png"/><Relationship Id="rId31" Type="http://schemas.openxmlformats.org/officeDocument/2006/relationships/image" Target="../media/image213.png"/><Relationship Id="rId44" Type="http://schemas.openxmlformats.org/officeDocument/2006/relationships/customXml" Target="../ink/ink433.xml"/><Relationship Id="rId52" Type="http://schemas.openxmlformats.org/officeDocument/2006/relationships/customXml" Target="../ink/ink437.xml"/><Relationship Id="rId60" Type="http://schemas.openxmlformats.org/officeDocument/2006/relationships/customXml" Target="../ink/ink441.xml"/><Relationship Id="rId65" Type="http://schemas.openxmlformats.org/officeDocument/2006/relationships/image" Target="../media/image230.png"/><Relationship Id="rId73" Type="http://schemas.openxmlformats.org/officeDocument/2006/relationships/image" Target="../media/image234.png"/><Relationship Id="rId78" Type="http://schemas.openxmlformats.org/officeDocument/2006/relationships/customXml" Target="../ink/ink450.xml"/><Relationship Id="rId81" Type="http://schemas.openxmlformats.org/officeDocument/2006/relationships/image" Target="../media/image260.png"/><Relationship Id="rId4" Type="http://schemas.openxmlformats.org/officeDocument/2006/relationships/image" Target="../media/image86.svg"/><Relationship Id="rId9" Type="http://schemas.openxmlformats.org/officeDocument/2006/relationships/image" Target="../media/image203.png"/><Relationship Id="rId14" Type="http://schemas.openxmlformats.org/officeDocument/2006/relationships/customXml" Target="../ink/ink418.xml"/><Relationship Id="rId22" Type="http://schemas.openxmlformats.org/officeDocument/2006/relationships/customXml" Target="../ink/ink422.xml"/><Relationship Id="rId27" Type="http://schemas.openxmlformats.org/officeDocument/2006/relationships/image" Target="../media/image177.png"/><Relationship Id="rId30" Type="http://schemas.openxmlformats.org/officeDocument/2006/relationships/customXml" Target="../ink/ink426.xml"/><Relationship Id="rId35" Type="http://schemas.openxmlformats.org/officeDocument/2006/relationships/image" Target="../media/image215.png"/><Relationship Id="rId43" Type="http://schemas.openxmlformats.org/officeDocument/2006/relationships/image" Target="../media/image219.png"/><Relationship Id="rId48" Type="http://schemas.openxmlformats.org/officeDocument/2006/relationships/customXml" Target="../ink/ink435.xml"/><Relationship Id="rId56" Type="http://schemas.openxmlformats.org/officeDocument/2006/relationships/customXml" Target="../ink/ink439.xml"/><Relationship Id="rId64" Type="http://schemas.openxmlformats.org/officeDocument/2006/relationships/customXml" Target="../ink/ink443.xml"/><Relationship Id="rId69" Type="http://schemas.openxmlformats.org/officeDocument/2006/relationships/image" Target="../media/image232.png"/><Relationship Id="rId77" Type="http://schemas.openxmlformats.org/officeDocument/2006/relationships/image" Target="../media/image258.png"/><Relationship Id="rId8" Type="http://schemas.openxmlformats.org/officeDocument/2006/relationships/customXml" Target="../ink/ink415.xml"/><Relationship Id="rId51" Type="http://schemas.openxmlformats.org/officeDocument/2006/relationships/image" Target="../media/image223.png"/><Relationship Id="rId72" Type="http://schemas.openxmlformats.org/officeDocument/2006/relationships/customXml" Target="../ink/ink447.xml"/><Relationship Id="rId80" Type="http://schemas.openxmlformats.org/officeDocument/2006/relationships/customXml" Target="../ink/ink451.xml"/><Relationship Id="rId3" Type="http://schemas.openxmlformats.org/officeDocument/2006/relationships/image" Target="../media/image85.png"/><Relationship Id="rId12" Type="http://schemas.openxmlformats.org/officeDocument/2006/relationships/customXml" Target="../ink/ink417.xml"/><Relationship Id="rId17" Type="http://schemas.openxmlformats.org/officeDocument/2006/relationships/image" Target="../media/image207.png"/><Relationship Id="rId25" Type="http://schemas.openxmlformats.org/officeDocument/2006/relationships/image" Target="../media/image211.png"/><Relationship Id="rId33" Type="http://schemas.openxmlformats.org/officeDocument/2006/relationships/image" Target="../media/image214.png"/><Relationship Id="rId38" Type="http://schemas.openxmlformats.org/officeDocument/2006/relationships/customXml" Target="../ink/ink430.xml"/><Relationship Id="rId46" Type="http://schemas.openxmlformats.org/officeDocument/2006/relationships/customXml" Target="../ink/ink434.xml"/><Relationship Id="rId59" Type="http://schemas.openxmlformats.org/officeDocument/2006/relationships/image" Target="../media/image227.png"/><Relationship Id="rId67" Type="http://schemas.openxmlformats.org/officeDocument/2006/relationships/image" Target="../media/image231.png"/><Relationship Id="rId20" Type="http://schemas.openxmlformats.org/officeDocument/2006/relationships/customXml" Target="../ink/ink421.xml"/><Relationship Id="rId41" Type="http://schemas.openxmlformats.org/officeDocument/2006/relationships/image" Target="../media/image218.png"/><Relationship Id="rId54" Type="http://schemas.openxmlformats.org/officeDocument/2006/relationships/customXml" Target="../ink/ink438.xml"/><Relationship Id="rId62" Type="http://schemas.openxmlformats.org/officeDocument/2006/relationships/customXml" Target="../ink/ink442.xml"/><Relationship Id="rId70" Type="http://schemas.openxmlformats.org/officeDocument/2006/relationships/customXml" Target="../ink/ink446.xml"/><Relationship Id="rId75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14.xml"/><Relationship Id="rId15" Type="http://schemas.openxmlformats.org/officeDocument/2006/relationships/image" Target="../media/image206.png"/><Relationship Id="rId23" Type="http://schemas.openxmlformats.org/officeDocument/2006/relationships/image" Target="../media/image210.png"/><Relationship Id="rId28" Type="http://schemas.openxmlformats.org/officeDocument/2006/relationships/customXml" Target="../ink/ink425.xml"/><Relationship Id="rId36" Type="http://schemas.openxmlformats.org/officeDocument/2006/relationships/customXml" Target="../ink/ink429.xml"/><Relationship Id="rId49" Type="http://schemas.openxmlformats.org/officeDocument/2006/relationships/image" Target="../media/image222.png"/><Relationship Id="rId57" Type="http://schemas.openxmlformats.org/officeDocument/2006/relationships/image" Target="../media/image2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4.xml"/><Relationship Id="rId13" Type="http://schemas.openxmlformats.org/officeDocument/2006/relationships/image" Target="../media/image265.png"/><Relationship Id="rId18" Type="http://schemas.openxmlformats.org/officeDocument/2006/relationships/image" Target="../media/image84.jpeg"/><Relationship Id="rId3" Type="http://schemas.openxmlformats.org/officeDocument/2006/relationships/image" Target="../media/image86.svg"/><Relationship Id="rId7" Type="http://schemas.openxmlformats.org/officeDocument/2006/relationships/image" Target="../media/image262.png"/><Relationship Id="rId12" Type="http://schemas.openxmlformats.org/officeDocument/2006/relationships/customXml" Target="../ink/ink456.xml"/><Relationship Id="rId17" Type="http://schemas.openxmlformats.org/officeDocument/2006/relationships/image" Target="../media/image267.png"/><Relationship Id="rId2" Type="http://schemas.openxmlformats.org/officeDocument/2006/relationships/image" Target="../media/image85.png"/><Relationship Id="rId16" Type="http://schemas.openxmlformats.org/officeDocument/2006/relationships/customXml" Target="../ink/ink458.xml"/><Relationship Id="rId20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53.xml"/><Relationship Id="rId11" Type="http://schemas.openxmlformats.org/officeDocument/2006/relationships/image" Target="../media/image264.png"/><Relationship Id="rId5" Type="http://schemas.openxmlformats.org/officeDocument/2006/relationships/image" Target="../media/image261.png"/><Relationship Id="rId15" Type="http://schemas.openxmlformats.org/officeDocument/2006/relationships/image" Target="../media/image266.png"/><Relationship Id="rId10" Type="http://schemas.openxmlformats.org/officeDocument/2006/relationships/customXml" Target="../ink/ink455.xml"/><Relationship Id="rId19" Type="http://schemas.openxmlformats.org/officeDocument/2006/relationships/customXml" Target="../ink/ink459.xml"/><Relationship Id="rId4" Type="http://schemas.openxmlformats.org/officeDocument/2006/relationships/customXml" Target="../ink/ink452.xml"/><Relationship Id="rId9" Type="http://schemas.openxmlformats.org/officeDocument/2006/relationships/image" Target="../media/image263.png"/><Relationship Id="rId14" Type="http://schemas.openxmlformats.org/officeDocument/2006/relationships/customXml" Target="../ink/ink4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2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3" Type="http://schemas.openxmlformats.org/officeDocument/2006/relationships/image" Target="../media/image86.svg"/><Relationship Id="rId7" Type="http://schemas.openxmlformats.org/officeDocument/2006/relationships/image" Target="../media/image270.png"/><Relationship Id="rId12" Type="http://schemas.openxmlformats.org/officeDocument/2006/relationships/customXml" Target="../ink/ink464.xml"/><Relationship Id="rId17" Type="http://schemas.openxmlformats.org/officeDocument/2006/relationships/image" Target="../media/image275.png"/><Relationship Id="rId2" Type="http://schemas.openxmlformats.org/officeDocument/2006/relationships/image" Target="../media/image85.png"/><Relationship Id="rId16" Type="http://schemas.openxmlformats.org/officeDocument/2006/relationships/customXml" Target="../ink/ink466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61.xml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10" Type="http://schemas.openxmlformats.org/officeDocument/2006/relationships/customXml" Target="../ink/ink463.xml"/><Relationship Id="rId19" Type="http://schemas.openxmlformats.org/officeDocument/2006/relationships/customXml" Target="../ink/ink467.xml"/><Relationship Id="rId4" Type="http://schemas.openxmlformats.org/officeDocument/2006/relationships/customXml" Target="../ink/ink460.xml"/><Relationship Id="rId9" Type="http://schemas.openxmlformats.org/officeDocument/2006/relationships/image" Target="../media/image271.png"/><Relationship Id="rId14" Type="http://schemas.openxmlformats.org/officeDocument/2006/relationships/customXml" Target="../ink/ink46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0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3" Type="http://schemas.openxmlformats.org/officeDocument/2006/relationships/image" Target="../media/image86.svg"/><Relationship Id="rId7" Type="http://schemas.openxmlformats.org/officeDocument/2006/relationships/image" Target="../media/image270.png"/><Relationship Id="rId12" Type="http://schemas.openxmlformats.org/officeDocument/2006/relationships/customXml" Target="../ink/ink472.xml"/><Relationship Id="rId17" Type="http://schemas.openxmlformats.org/officeDocument/2006/relationships/image" Target="../media/image275.png"/><Relationship Id="rId2" Type="http://schemas.openxmlformats.org/officeDocument/2006/relationships/image" Target="../media/image85.png"/><Relationship Id="rId16" Type="http://schemas.openxmlformats.org/officeDocument/2006/relationships/customXml" Target="../ink/ink474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69.xml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10" Type="http://schemas.openxmlformats.org/officeDocument/2006/relationships/customXml" Target="../ink/ink471.xml"/><Relationship Id="rId19" Type="http://schemas.openxmlformats.org/officeDocument/2006/relationships/customXml" Target="../ink/ink475.xml"/><Relationship Id="rId4" Type="http://schemas.openxmlformats.org/officeDocument/2006/relationships/customXml" Target="../ink/ink468.xml"/><Relationship Id="rId9" Type="http://schemas.openxmlformats.org/officeDocument/2006/relationships/image" Target="../media/image271.png"/><Relationship Id="rId14" Type="http://schemas.openxmlformats.org/officeDocument/2006/relationships/customXml" Target="../ink/ink47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8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3" Type="http://schemas.openxmlformats.org/officeDocument/2006/relationships/image" Target="../media/image86.svg"/><Relationship Id="rId7" Type="http://schemas.openxmlformats.org/officeDocument/2006/relationships/image" Target="../media/image270.png"/><Relationship Id="rId12" Type="http://schemas.openxmlformats.org/officeDocument/2006/relationships/customXml" Target="../ink/ink480.xml"/><Relationship Id="rId17" Type="http://schemas.openxmlformats.org/officeDocument/2006/relationships/image" Target="../media/image275.png"/><Relationship Id="rId2" Type="http://schemas.openxmlformats.org/officeDocument/2006/relationships/image" Target="../media/image85.png"/><Relationship Id="rId16" Type="http://schemas.openxmlformats.org/officeDocument/2006/relationships/customXml" Target="../ink/ink482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77.xml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10" Type="http://schemas.openxmlformats.org/officeDocument/2006/relationships/customXml" Target="../ink/ink479.xml"/><Relationship Id="rId19" Type="http://schemas.openxmlformats.org/officeDocument/2006/relationships/customXml" Target="../ink/ink483.xml"/><Relationship Id="rId4" Type="http://schemas.openxmlformats.org/officeDocument/2006/relationships/customXml" Target="../ink/ink476.xml"/><Relationship Id="rId9" Type="http://schemas.openxmlformats.org/officeDocument/2006/relationships/image" Target="../media/image271.png"/><Relationship Id="rId14" Type="http://schemas.openxmlformats.org/officeDocument/2006/relationships/customXml" Target="../ink/ink48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6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26" Type="http://schemas.openxmlformats.org/officeDocument/2006/relationships/image" Target="../media/image279.png"/><Relationship Id="rId3" Type="http://schemas.openxmlformats.org/officeDocument/2006/relationships/image" Target="../media/image86.svg"/><Relationship Id="rId21" Type="http://schemas.openxmlformats.org/officeDocument/2006/relationships/customXml" Target="../ink/ink492.xml"/><Relationship Id="rId34" Type="http://schemas.openxmlformats.org/officeDocument/2006/relationships/image" Target="../media/image282.png"/><Relationship Id="rId7" Type="http://schemas.openxmlformats.org/officeDocument/2006/relationships/image" Target="../media/image270.png"/><Relationship Id="rId12" Type="http://schemas.openxmlformats.org/officeDocument/2006/relationships/customXml" Target="../ink/ink488.xml"/><Relationship Id="rId17" Type="http://schemas.openxmlformats.org/officeDocument/2006/relationships/image" Target="../media/image275.png"/><Relationship Id="rId25" Type="http://schemas.openxmlformats.org/officeDocument/2006/relationships/customXml" Target="../ink/ink494.xml"/><Relationship Id="rId33" Type="http://schemas.openxmlformats.org/officeDocument/2006/relationships/customXml" Target="../ink/ink499.xml"/><Relationship Id="rId2" Type="http://schemas.openxmlformats.org/officeDocument/2006/relationships/image" Target="../media/image85.png"/><Relationship Id="rId16" Type="http://schemas.openxmlformats.org/officeDocument/2006/relationships/customXml" Target="../ink/ink490.xml"/><Relationship Id="rId20" Type="http://schemas.openxmlformats.org/officeDocument/2006/relationships/image" Target="../media/image276.png"/><Relationship Id="rId29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85.xml"/><Relationship Id="rId11" Type="http://schemas.openxmlformats.org/officeDocument/2006/relationships/image" Target="../media/image272.png"/><Relationship Id="rId24" Type="http://schemas.openxmlformats.org/officeDocument/2006/relationships/image" Target="../media/image278.png"/><Relationship Id="rId32" Type="http://schemas.openxmlformats.org/officeDocument/2006/relationships/image" Target="../media/image281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23" Type="http://schemas.openxmlformats.org/officeDocument/2006/relationships/customXml" Target="../ink/ink493.xml"/><Relationship Id="rId28" Type="http://schemas.openxmlformats.org/officeDocument/2006/relationships/customXml" Target="../ink/ink496.xml"/><Relationship Id="rId36" Type="http://schemas.openxmlformats.org/officeDocument/2006/relationships/image" Target="../media/image283.png"/><Relationship Id="rId10" Type="http://schemas.openxmlformats.org/officeDocument/2006/relationships/customXml" Target="../ink/ink487.xml"/><Relationship Id="rId19" Type="http://schemas.openxmlformats.org/officeDocument/2006/relationships/customXml" Target="../ink/ink491.xml"/><Relationship Id="rId31" Type="http://schemas.openxmlformats.org/officeDocument/2006/relationships/customXml" Target="../ink/ink498.xml"/><Relationship Id="rId4" Type="http://schemas.openxmlformats.org/officeDocument/2006/relationships/customXml" Target="../ink/ink484.xml"/><Relationship Id="rId9" Type="http://schemas.openxmlformats.org/officeDocument/2006/relationships/image" Target="../media/image271.png"/><Relationship Id="rId14" Type="http://schemas.openxmlformats.org/officeDocument/2006/relationships/customXml" Target="../ink/ink489.xml"/><Relationship Id="rId22" Type="http://schemas.openxmlformats.org/officeDocument/2006/relationships/image" Target="../media/image277.png"/><Relationship Id="rId27" Type="http://schemas.openxmlformats.org/officeDocument/2006/relationships/customXml" Target="../ink/ink495.xml"/><Relationship Id="rId30" Type="http://schemas.openxmlformats.org/officeDocument/2006/relationships/customXml" Target="../ink/ink497.xml"/><Relationship Id="rId35" Type="http://schemas.openxmlformats.org/officeDocument/2006/relationships/customXml" Target="../ink/ink50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3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3" Type="http://schemas.openxmlformats.org/officeDocument/2006/relationships/image" Target="../media/image86.svg"/><Relationship Id="rId21" Type="http://schemas.openxmlformats.org/officeDocument/2006/relationships/customXml" Target="../ink/ink509.xml"/><Relationship Id="rId7" Type="http://schemas.openxmlformats.org/officeDocument/2006/relationships/image" Target="../media/image270.png"/><Relationship Id="rId12" Type="http://schemas.openxmlformats.org/officeDocument/2006/relationships/customXml" Target="../ink/ink505.xml"/><Relationship Id="rId17" Type="http://schemas.openxmlformats.org/officeDocument/2006/relationships/image" Target="../media/image275.png"/><Relationship Id="rId2" Type="http://schemas.openxmlformats.org/officeDocument/2006/relationships/image" Target="../media/image85.png"/><Relationship Id="rId16" Type="http://schemas.openxmlformats.org/officeDocument/2006/relationships/customXml" Target="../ink/ink507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02.xml"/><Relationship Id="rId11" Type="http://schemas.openxmlformats.org/officeDocument/2006/relationships/image" Target="../media/image272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23" Type="http://schemas.openxmlformats.org/officeDocument/2006/relationships/customXml" Target="../ink/ink510.xml"/><Relationship Id="rId10" Type="http://schemas.openxmlformats.org/officeDocument/2006/relationships/customXml" Target="../ink/ink504.xml"/><Relationship Id="rId19" Type="http://schemas.openxmlformats.org/officeDocument/2006/relationships/customXml" Target="../ink/ink508.xml"/><Relationship Id="rId4" Type="http://schemas.openxmlformats.org/officeDocument/2006/relationships/customXml" Target="../ink/ink501.xml"/><Relationship Id="rId9" Type="http://schemas.openxmlformats.org/officeDocument/2006/relationships/image" Target="../media/image271.png"/><Relationship Id="rId14" Type="http://schemas.openxmlformats.org/officeDocument/2006/relationships/customXml" Target="../ink/ink506.xml"/><Relationship Id="rId22" Type="http://schemas.openxmlformats.org/officeDocument/2006/relationships/image" Target="../media/image2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3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26" Type="http://schemas.openxmlformats.org/officeDocument/2006/relationships/customXml" Target="../ink/ink522.xml"/><Relationship Id="rId3" Type="http://schemas.openxmlformats.org/officeDocument/2006/relationships/image" Target="../media/image86.svg"/><Relationship Id="rId21" Type="http://schemas.openxmlformats.org/officeDocument/2006/relationships/customXml" Target="../ink/ink519.xml"/><Relationship Id="rId7" Type="http://schemas.openxmlformats.org/officeDocument/2006/relationships/image" Target="../media/image270.png"/><Relationship Id="rId12" Type="http://schemas.openxmlformats.org/officeDocument/2006/relationships/customXml" Target="../ink/ink515.xml"/><Relationship Id="rId17" Type="http://schemas.openxmlformats.org/officeDocument/2006/relationships/image" Target="../media/image275.png"/><Relationship Id="rId25" Type="http://schemas.openxmlformats.org/officeDocument/2006/relationships/image" Target="../media/image284.png"/><Relationship Id="rId2" Type="http://schemas.openxmlformats.org/officeDocument/2006/relationships/image" Target="../media/image85.png"/><Relationship Id="rId16" Type="http://schemas.openxmlformats.org/officeDocument/2006/relationships/customXml" Target="../ink/ink517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12.xml"/><Relationship Id="rId11" Type="http://schemas.openxmlformats.org/officeDocument/2006/relationships/image" Target="../media/image272.png"/><Relationship Id="rId24" Type="http://schemas.openxmlformats.org/officeDocument/2006/relationships/customXml" Target="../ink/ink521.xml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23" Type="http://schemas.openxmlformats.org/officeDocument/2006/relationships/customXml" Target="../ink/ink520.xml"/><Relationship Id="rId10" Type="http://schemas.openxmlformats.org/officeDocument/2006/relationships/customXml" Target="../ink/ink514.xml"/><Relationship Id="rId19" Type="http://schemas.openxmlformats.org/officeDocument/2006/relationships/customXml" Target="../ink/ink518.xml"/><Relationship Id="rId4" Type="http://schemas.openxmlformats.org/officeDocument/2006/relationships/customXml" Target="../ink/ink511.xml"/><Relationship Id="rId9" Type="http://schemas.openxmlformats.org/officeDocument/2006/relationships/image" Target="../media/image271.png"/><Relationship Id="rId14" Type="http://schemas.openxmlformats.org/officeDocument/2006/relationships/customXml" Target="../ink/ink516.xml"/><Relationship Id="rId22" Type="http://schemas.openxmlformats.org/officeDocument/2006/relationships/image" Target="../media/image278.png"/><Relationship Id="rId27" Type="http://schemas.openxmlformats.org/officeDocument/2006/relationships/image" Target="../media/image2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5.xml"/><Relationship Id="rId13" Type="http://schemas.openxmlformats.org/officeDocument/2006/relationships/image" Target="../media/image273.png"/><Relationship Id="rId18" Type="http://schemas.openxmlformats.org/officeDocument/2006/relationships/image" Target="../media/image114.jpeg"/><Relationship Id="rId26" Type="http://schemas.openxmlformats.org/officeDocument/2006/relationships/customXml" Target="../ink/ink534.xml"/><Relationship Id="rId3" Type="http://schemas.openxmlformats.org/officeDocument/2006/relationships/image" Target="../media/image86.svg"/><Relationship Id="rId21" Type="http://schemas.openxmlformats.org/officeDocument/2006/relationships/customXml" Target="../ink/ink531.xml"/><Relationship Id="rId7" Type="http://schemas.openxmlformats.org/officeDocument/2006/relationships/image" Target="../media/image270.png"/><Relationship Id="rId12" Type="http://schemas.openxmlformats.org/officeDocument/2006/relationships/customXml" Target="../ink/ink527.xml"/><Relationship Id="rId17" Type="http://schemas.openxmlformats.org/officeDocument/2006/relationships/image" Target="../media/image275.png"/><Relationship Id="rId25" Type="http://schemas.openxmlformats.org/officeDocument/2006/relationships/image" Target="../media/image286.png"/><Relationship Id="rId2" Type="http://schemas.openxmlformats.org/officeDocument/2006/relationships/image" Target="../media/image85.png"/><Relationship Id="rId16" Type="http://schemas.openxmlformats.org/officeDocument/2006/relationships/customXml" Target="../ink/ink529.xml"/><Relationship Id="rId20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24.xml"/><Relationship Id="rId11" Type="http://schemas.openxmlformats.org/officeDocument/2006/relationships/image" Target="../media/image272.png"/><Relationship Id="rId24" Type="http://schemas.openxmlformats.org/officeDocument/2006/relationships/customXml" Target="../ink/ink533.xml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23" Type="http://schemas.openxmlformats.org/officeDocument/2006/relationships/customXml" Target="../ink/ink532.xml"/><Relationship Id="rId10" Type="http://schemas.openxmlformats.org/officeDocument/2006/relationships/customXml" Target="../ink/ink526.xml"/><Relationship Id="rId19" Type="http://schemas.openxmlformats.org/officeDocument/2006/relationships/customXml" Target="../ink/ink530.xml"/><Relationship Id="rId4" Type="http://schemas.openxmlformats.org/officeDocument/2006/relationships/customXml" Target="../ink/ink523.xml"/><Relationship Id="rId9" Type="http://schemas.openxmlformats.org/officeDocument/2006/relationships/image" Target="../media/image271.png"/><Relationship Id="rId14" Type="http://schemas.openxmlformats.org/officeDocument/2006/relationships/customXml" Target="../ink/ink528.xml"/><Relationship Id="rId22" Type="http://schemas.openxmlformats.org/officeDocument/2006/relationships/image" Target="../media/image278.png"/><Relationship Id="rId27" Type="http://schemas.openxmlformats.org/officeDocument/2006/relationships/image" Target="../media/image2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7.xml"/><Relationship Id="rId13" Type="http://schemas.openxmlformats.org/officeDocument/2006/relationships/image" Target="../media/image290.png"/><Relationship Id="rId18" Type="http://schemas.openxmlformats.org/officeDocument/2006/relationships/customXml" Target="../ink/ink542.xml"/><Relationship Id="rId26" Type="http://schemas.openxmlformats.org/officeDocument/2006/relationships/customXml" Target="../ink/ink546.xml"/><Relationship Id="rId3" Type="http://schemas.openxmlformats.org/officeDocument/2006/relationships/image" Target="../media/image86.svg"/><Relationship Id="rId21" Type="http://schemas.openxmlformats.org/officeDocument/2006/relationships/image" Target="../media/image294.png"/><Relationship Id="rId7" Type="http://schemas.openxmlformats.org/officeDocument/2006/relationships/customXml" Target="../ink/ink536.xml"/><Relationship Id="rId12" Type="http://schemas.openxmlformats.org/officeDocument/2006/relationships/customXml" Target="../ink/ink539.xml"/><Relationship Id="rId17" Type="http://schemas.openxmlformats.org/officeDocument/2006/relationships/image" Target="../media/image292.png"/><Relationship Id="rId25" Type="http://schemas.openxmlformats.org/officeDocument/2006/relationships/image" Target="../media/image296.png"/><Relationship Id="rId2" Type="http://schemas.openxmlformats.org/officeDocument/2006/relationships/image" Target="../media/image85.png"/><Relationship Id="rId16" Type="http://schemas.openxmlformats.org/officeDocument/2006/relationships/customXml" Target="../ink/ink541.xml"/><Relationship Id="rId20" Type="http://schemas.openxmlformats.org/officeDocument/2006/relationships/customXml" Target="../ink/ink5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289.png"/><Relationship Id="rId24" Type="http://schemas.openxmlformats.org/officeDocument/2006/relationships/customXml" Target="../ink/ink545.xml"/><Relationship Id="rId5" Type="http://schemas.openxmlformats.org/officeDocument/2006/relationships/customXml" Target="../ink/ink535.xml"/><Relationship Id="rId15" Type="http://schemas.openxmlformats.org/officeDocument/2006/relationships/image" Target="../media/image291.png"/><Relationship Id="rId23" Type="http://schemas.openxmlformats.org/officeDocument/2006/relationships/image" Target="../media/image295.png"/><Relationship Id="rId10" Type="http://schemas.openxmlformats.org/officeDocument/2006/relationships/customXml" Target="../ink/ink538.xml"/><Relationship Id="rId19" Type="http://schemas.openxmlformats.org/officeDocument/2006/relationships/image" Target="../media/image293.png"/><Relationship Id="rId4" Type="http://schemas.openxmlformats.org/officeDocument/2006/relationships/image" Target="../media/image114.jpeg"/><Relationship Id="rId9" Type="http://schemas.openxmlformats.org/officeDocument/2006/relationships/image" Target="../media/image288.png"/><Relationship Id="rId14" Type="http://schemas.openxmlformats.org/officeDocument/2006/relationships/customXml" Target="../ink/ink540.xml"/><Relationship Id="rId22" Type="http://schemas.openxmlformats.org/officeDocument/2006/relationships/customXml" Target="../ink/ink544.xml"/><Relationship Id="rId27" Type="http://schemas.openxmlformats.org/officeDocument/2006/relationships/image" Target="../media/image2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9.xml"/><Relationship Id="rId13" Type="http://schemas.openxmlformats.org/officeDocument/2006/relationships/image" Target="../media/image300.png"/><Relationship Id="rId18" Type="http://schemas.openxmlformats.org/officeDocument/2006/relationships/customXml" Target="../ink/ink554.xml"/><Relationship Id="rId3" Type="http://schemas.openxmlformats.org/officeDocument/2006/relationships/image" Target="../media/image86.svg"/><Relationship Id="rId7" Type="http://schemas.openxmlformats.org/officeDocument/2006/relationships/customXml" Target="../ink/ink548.xml"/><Relationship Id="rId12" Type="http://schemas.openxmlformats.org/officeDocument/2006/relationships/customXml" Target="../ink/ink551.xml"/><Relationship Id="rId17" Type="http://schemas.openxmlformats.org/officeDocument/2006/relationships/image" Target="../media/image302.png"/><Relationship Id="rId2" Type="http://schemas.openxmlformats.org/officeDocument/2006/relationships/image" Target="../media/image85.png"/><Relationship Id="rId16" Type="http://schemas.openxmlformats.org/officeDocument/2006/relationships/customXml" Target="../ink/ink5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299.png"/><Relationship Id="rId5" Type="http://schemas.openxmlformats.org/officeDocument/2006/relationships/customXml" Target="../ink/ink547.xml"/><Relationship Id="rId15" Type="http://schemas.openxmlformats.org/officeDocument/2006/relationships/image" Target="../media/image301.png"/><Relationship Id="rId10" Type="http://schemas.openxmlformats.org/officeDocument/2006/relationships/customXml" Target="../ink/ink550.xml"/><Relationship Id="rId19" Type="http://schemas.openxmlformats.org/officeDocument/2006/relationships/image" Target="../media/image303.png"/><Relationship Id="rId4" Type="http://schemas.openxmlformats.org/officeDocument/2006/relationships/image" Target="../media/image114.jpeg"/><Relationship Id="rId9" Type="http://schemas.openxmlformats.org/officeDocument/2006/relationships/image" Target="../media/image298.png"/><Relationship Id="rId14" Type="http://schemas.openxmlformats.org/officeDocument/2006/relationships/customXml" Target="../ink/ink55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7.xml"/><Relationship Id="rId13" Type="http://schemas.openxmlformats.org/officeDocument/2006/relationships/image" Target="../media/image306.png"/><Relationship Id="rId18" Type="http://schemas.openxmlformats.org/officeDocument/2006/relationships/customXml" Target="../ink/ink562.xml"/><Relationship Id="rId3" Type="http://schemas.openxmlformats.org/officeDocument/2006/relationships/image" Target="../media/image86.svg"/><Relationship Id="rId7" Type="http://schemas.openxmlformats.org/officeDocument/2006/relationships/customXml" Target="../ink/ink556.xml"/><Relationship Id="rId12" Type="http://schemas.openxmlformats.org/officeDocument/2006/relationships/customXml" Target="../ink/ink559.xml"/><Relationship Id="rId17" Type="http://schemas.openxmlformats.org/officeDocument/2006/relationships/image" Target="../media/image308.png"/><Relationship Id="rId2" Type="http://schemas.openxmlformats.org/officeDocument/2006/relationships/image" Target="../media/image85.png"/><Relationship Id="rId16" Type="http://schemas.openxmlformats.org/officeDocument/2006/relationships/customXml" Target="../ink/ink5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305.png"/><Relationship Id="rId5" Type="http://schemas.openxmlformats.org/officeDocument/2006/relationships/customXml" Target="../ink/ink555.xml"/><Relationship Id="rId15" Type="http://schemas.openxmlformats.org/officeDocument/2006/relationships/image" Target="../media/image307.png"/><Relationship Id="rId10" Type="http://schemas.openxmlformats.org/officeDocument/2006/relationships/customXml" Target="../ink/ink558.xml"/><Relationship Id="rId19" Type="http://schemas.openxmlformats.org/officeDocument/2006/relationships/image" Target="../media/image309.png"/><Relationship Id="rId4" Type="http://schemas.openxmlformats.org/officeDocument/2006/relationships/image" Target="../media/image114.jpeg"/><Relationship Id="rId9" Type="http://schemas.openxmlformats.org/officeDocument/2006/relationships/image" Target="../media/image304.png"/><Relationship Id="rId14" Type="http://schemas.openxmlformats.org/officeDocument/2006/relationships/customXml" Target="../ink/ink56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5.xml"/><Relationship Id="rId13" Type="http://schemas.openxmlformats.org/officeDocument/2006/relationships/image" Target="../media/image306.png"/><Relationship Id="rId18" Type="http://schemas.openxmlformats.org/officeDocument/2006/relationships/customXml" Target="../ink/ink570.xml"/><Relationship Id="rId3" Type="http://schemas.openxmlformats.org/officeDocument/2006/relationships/image" Target="../media/image86.svg"/><Relationship Id="rId7" Type="http://schemas.openxmlformats.org/officeDocument/2006/relationships/customXml" Target="../ink/ink564.xml"/><Relationship Id="rId12" Type="http://schemas.openxmlformats.org/officeDocument/2006/relationships/customXml" Target="../ink/ink567.xml"/><Relationship Id="rId17" Type="http://schemas.openxmlformats.org/officeDocument/2006/relationships/image" Target="../media/image308.png"/><Relationship Id="rId2" Type="http://schemas.openxmlformats.org/officeDocument/2006/relationships/image" Target="../media/image85.png"/><Relationship Id="rId16" Type="http://schemas.openxmlformats.org/officeDocument/2006/relationships/customXml" Target="../ink/ink5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305.png"/><Relationship Id="rId5" Type="http://schemas.openxmlformats.org/officeDocument/2006/relationships/customXml" Target="../ink/ink563.xml"/><Relationship Id="rId15" Type="http://schemas.openxmlformats.org/officeDocument/2006/relationships/image" Target="../media/image307.png"/><Relationship Id="rId10" Type="http://schemas.openxmlformats.org/officeDocument/2006/relationships/customXml" Target="../ink/ink566.xml"/><Relationship Id="rId19" Type="http://schemas.openxmlformats.org/officeDocument/2006/relationships/image" Target="../media/image309.png"/><Relationship Id="rId4" Type="http://schemas.openxmlformats.org/officeDocument/2006/relationships/image" Target="../media/image114.jpeg"/><Relationship Id="rId9" Type="http://schemas.openxmlformats.org/officeDocument/2006/relationships/image" Target="../media/image304.png"/><Relationship Id="rId14" Type="http://schemas.openxmlformats.org/officeDocument/2006/relationships/customXml" Target="../ink/ink56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3.xml"/><Relationship Id="rId13" Type="http://schemas.openxmlformats.org/officeDocument/2006/relationships/image" Target="../media/image306.png"/><Relationship Id="rId18" Type="http://schemas.openxmlformats.org/officeDocument/2006/relationships/customXml" Target="../ink/ink578.xml"/><Relationship Id="rId3" Type="http://schemas.openxmlformats.org/officeDocument/2006/relationships/image" Target="../media/image86.svg"/><Relationship Id="rId7" Type="http://schemas.openxmlformats.org/officeDocument/2006/relationships/customXml" Target="../ink/ink572.xml"/><Relationship Id="rId12" Type="http://schemas.openxmlformats.org/officeDocument/2006/relationships/customXml" Target="../ink/ink575.xml"/><Relationship Id="rId17" Type="http://schemas.openxmlformats.org/officeDocument/2006/relationships/image" Target="../media/image308.png"/><Relationship Id="rId2" Type="http://schemas.openxmlformats.org/officeDocument/2006/relationships/image" Target="../media/image85.png"/><Relationship Id="rId16" Type="http://schemas.openxmlformats.org/officeDocument/2006/relationships/customXml" Target="../ink/ink5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305.png"/><Relationship Id="rId5" Type="http://schemas.openxmlformats.org/officeDocument/2006/relationships/customXml" Target="../ink/ink571.xml"/><Relationship Id="rId15" Type="http://schemas.openxmlformats.org/officeDocument/2006/relationships/image" Target="../media/image307.png"/><Relationship Id="rId10" Type="http://schemas.openxmlformats.org/officeDocument/2006/relationships/customXml" Target="../ink/ink574.xml"/><Relationship Id="rId19" Type="http://schemas.openxmlformats.org/officeDocument/2006/relationships/image" Target="../media/image309.png"/><Relationship Id="rId4" Type="http://schemas.openxmlformats.org/officeDocument/2006/relationships/image" Target="../media/image114.jpeg"/><Relationship Id="rId9" Type="http://schemas.openxmlformats.org/officeDocument/2006/relationships/image" Target="../media/image304.png"/><Relationship Id="rId14" Type="http://schemas.openxmlformats.org/officeDocument/2006/relationships/customXml" Target="../ink/ink57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1.xml"/><Relationship Id="rId13" Type="http://schemas.openxmlformats.org/officeDocument/2006/relationships/image" Target="../media/image306.png"/><Relationship Id="rId18" Type="http://schemas.openxmlformats.org/officeDocument/2006/relationships/customXml" Target="../ink/ink586.xml"/><Relationship Id="rId26" Type="http://schemas.openxmlformats.org/officeDocument/2006/relationships/customXml" Target="../ink/ink590.xml"/><Relationship Id="rId39" Type="http://schemas.openxmlformats.org/officeDocument/2006/relationships/image" Target="../media/image319.png"/><Relationship Id="rId3" Type="http://schemas.openxmlformats.org/officeDocument/2006/relationships/image" Target="../media/image86.svg"/><Relationship Id="rId21" Type="http://schemas.openxmlformats.org/officeDocument/2006/relationships/image" Target="../media/image310.png"/><Relationship Id="rId34" Type="http://schemas.openxmlformats.org/officeDocument/2006/relationships/customXml" Target="../ink/ink594.xml"/><Relationship Id="rId7" Type="http://schemas.openxmlformats.org/officeDocument/2006/relationships/customXml" Target="../ink/ink580.xml"/><Relationship Id="rId12" Type="http://schemas.openxmlformats.org/officeDocument/2006/relationships/customXml" Target="../ink/ink583.xml"/><Relationship Id="rId17" Type="http://schemas.openxmlformats.org/officeDocument/2006/relationships/image" Target="../media/image308.png"/><Relationship Id="rId25" Type="http://schemas.openxmlformats.org/officeDocument/2006/relationships/image" Target="../media/image312.png"/><Relationship Id="rId33" Type="http://schemas.openxmlformats.org/officeDocument/2006/relationships/image" Target="../media/image316.png"/><Relationship Id="rId38" Type="http://schemas.openxmlformats.org/officeDocument/2006/relationships/customXml" Target="../ink/ink596.xml"/><Relationship Id="rId2" Type="http://schemas.openxmlformats.org/officeDocument/2006/relationships/image" Target="../media/image85.png"/><Relationship Id="rId16" Type="http://schemas.openxmlformats.org/officeDocument/2006/relationships/customXml" Target="../ink/ink585.xml"/><Relationship Id="rId20" Type="http://schemas.openxmlformats.org/officeDocument/2006/relationships/customXml" Target="../ink/ink587.xml"/><Relationship Id="rId29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8.png"/><Relationship Id="rId11" Type="http://schemas.openxmlformats.org/officeDocument/2006/relationships/image" Target="../media/image305.png"/><Relationship Id="rId24" Type="http://schemas.openxmlformats.org/officeDocument/2006/relationships/customXml" Target="../ink/ink589.xml"/><Relationship Id="rId32" Type="http://schemas.openxmlformats.org/officeDocument/2006/relationships/customXml" Target="../ink/ink593.xml"/><Relationship Id="rId37" Type="http://schemas.openxmlformats.org/officeDocument/2006/relationships/image" Target="../media/image318.png"/><Relationship Id="rId5" Type="http://schemas.openxmlformats.org/officeDocument/2006/relationships/customXml" Target="../ink/ink579.xml"/><Relationship Id="rId15" Type="http://schemas.openxmlformats.org/officeDocument/2006/relationships/image" Target="../media/image307.png"/><Relationship Id="rId23" Type="http://schemas.openxmlformats.org/officeDocument/2006/relationships/image" Target="../media/image311.png"/><Relationship Id="rId28" Type="http://schemas.openxmlformats.org/officeDocument/2006/relationships/customXml" Target="../ink/ink591.xml"/><Relationship Id="rId36" Type="http://schemas.openxmlformats.org/officeDocument/2006/relationships/customXml" Target="../ink/ink595.xml"/><Relationship Id="rId10" Type="http://schemas.openxmlformats.org/officeDocument/2006/relationships/customXml" Target="../ink/ink582.xml"/><Relationship Id="rId19" Type="http://schemas.openxmlformats.org/officeDocument/2006/relationships/image" Target="../media/image309.png"/><Relationship Id="rId31" Type="http://schemas.openxmlformats.org/officeDocument/2006/relationships/image" Target="../media/image315.png"/><Relationship Id="rId4" Type="http://schemas.openxmlformats.org/officeDocument/2006/relationships/image" Target="../media/image114.jpeg"/><Relationship Id="rId9" Type="http://schemas.openxmlformats.org/officeDocument/2006/relationships/image" Target="../media/image304.png"/><Relationship Id="rId14" Type="http://schemas.openxmlformats.org/officeDocument/2006/relationships/customXml" Target="../ink/ink584.xml"/><Relationship Id="rId22" Type="http://schemas.openxmlformats.org/officeDocument/2006/relationships/customXml" Target="../ink/ink588.xml"/><Relationship Id="rId27" Type="http://schemas.openxmlformats.org/officeDocument/2006/relationships/image" Target="../media/image313.png"/><Relationship Id="rId30" Type="http://schemas.openxmlformats.org/officeDocument/2006/relationships/customXml" Target="../ink/ink592.xml"/><Relationship Id="rId35" Type="http://schemas.openxmlformats.org/officeDocument/2006/relationships/image" Target="../media/image3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4.png"/><Relationship Id="rId7" Type="http://schemas.openxmlformats.org/officeDocument/2006/relationships/customXml" Target="../ink/ink599.xml"/><Relationship Id="rId2" Type="http://schemas.openxmlformats.org/officeDocument/2006/relationships/customXml" Target="../ink/ink59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png"/><Relationship Id="rId5" Type="http://schemas.openxmlformats.org/officeDocument/2006/relationships/customXml" Target="../ink/ink598.xml"/><Relationship Id="rId4" Type="http://schemas.openxmlformats.org/officeDocument/2006/relationships/image" Target="../media/image3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0.xm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9.png"/><Relationship Id="rId5" Type="http://schemas.openxmlformats.org/officeDocument/2006/relationships/customXml" Target="../ink/ink601.xml"/><Relationship Id="rId4" Type="http://schemas.openxmlformats.org/officeDocument/2006/relationships/image" Target="../media/image3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02.xm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0.png"/><Relationship Id="rId5" Type="http://schemas.openxmlformats.org/officeDocument/2006/relationships/customXml" Target="../ink/ink603.xml"/><Relationship Id="rId4" Type="http://schemas.openxmlformats.org/officeDocument/2006/relationships/image" Target="../media/image3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0.png"/><Relationship Id="rId13" Type="http://schemas.openxmlformats.org/officeDocument/2006/relationships/image" Target="../media/image810.png"/><Relationship Id="rId18" Type="http://schemas.openxmlformats.org/officeDocument/2006/relationships/customXml" Target="../ink/ink612.xml"/><Relationship Id="rId3" Type="http://schemas.openxmlformats.org/officeDocument/2006/relationships/customXml" Target="../ink/ink604.xml"/><Relationship Id="rId21" Type="http://schemas.openxmlformats.org/officeDocument/2006/relationships/image" Target="../media/image850.png"/><Relationship Id="rId7" Type="http://schemas.openxmlformats.org/officeDocument/2006/relationships/customXml" Target="../ink/ink606.xml"/><Relationship Id="rId12" Type="http://schemas.openxmlformats.org/officeDocument/2006/relationships/customXml" Target="../ink/ink609.xml"/><Relationship Id="rId17" Type="http://schemas.openxmlformats.org/officeDocument/2006/relationships/image" Target="../media/image830.png"/><Relationship Id="rId2" Type="http://schemas.openxmlformats.org/officeDocument/2006/relationships/image" Target="../media/image333.png"/><Relationship Id="rId16" Type="http://schemas.openxmlformats.org/officeDocument/2006/relationships/customXml" Target="../ink/ink611.xml"/><Relationship Id="rId20" Type="http://schemas.openxmlformats.org/officeDocument/2006/relationships/customXml" Target="../ink/ink6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0.png"/><Relationship Id="rId11" Type="http://schemas.openxmlformats.org/officeDocument/2006/relationships/image" Target="../media/image800.png"/><Relationship Id="rId5" Type="http://schemas.openxmlformats.org/officeDocument/2006/relationships/customXml" Target="../ink/ink605.xml"/><Relationship Id="rId15" Type="http://schemas.openxmlformats.org/officeDocument/2006/relationships/image" Target="../media/image820.png"/><Relationship Id="rId10" Type="http://schemas.openxmlformats.org/officeDocument/2006/relationships/customXml" Target="../ink/ink608.xml"/><Relationship Id="rId19" Type="http://schemas.openxmlformats.org/officeDocument/2006/relationships/image" Target="../media/image84.png"/><Relationship Id="rId4" Type="http://schemas.openxmlformats.org/officeDocument/2006/relationships/image" Target="../media/image770.png"/><Relationship Id="rId9" Type="http://schemas.openxmlformats.org/officeDocument/2006/relationships/customXml" Target="../ink/ink607.xml"/><Relationship Id="rId14" Type="http://schemas.openxmlformats.org/officeDocument/2006/relationships/customXml" Target="../ink/ink610.xml"/><Relationship Id="rId22" Type="http://schemas.openxmlformats.org/officeDocument/2006/relationships/image" Target="../media/image33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5.xml"/><Relationship Id="rId13" Type="http://schemas.openxmlformats.org/officeDocument/2006/relationships/image" Target="../media/image342.png"/><Relationship Id="rId3" Type="http://schemas.openxmlformats.org/officeDocument/2006/relationships/image" Target="../media/image336.png"/><Relationship Id="rId7" Type="http://schemas.openxmlformats.org/officeDocument/2006/relationships/image" Target="../media/image339.png"/><Relationship Id="rId12" Type="http://schemas.openxmlformats.org/officeDocument/2006/relationships/customXml" Target="../ink/ink617.xml"/><Relationship Id="rId17" Type="http://schemas.openxmlformats.org/officeDocument/2006/relationships/image" Target="../media/image344.png"/><Relationship Id="rId2" Type="http://schemas.openxmlformats.org/officeDocument/2006/relationships/image" Target="../media/image335.png"/><Relationship Id="rId16" Type="http://schemas.openxmlformats.org/officeDocument/2006/relationships/customXml" Target="../ink/ink6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14.xml"/><Relationship Id="rId11" Type="http://schemas.openxmlformats.org/officeDocument/2006/relationships/image" Target="../media/image341.png"/><Relationship Id="rId5" Type="http://schemas.openxmlformats.org/officeDocument/2006/relationships/image" Target="../media/image338.png"/><Relationship Id="rId15" Type="http://schemas.openxmlformats.org/officeDocument/2006/relationships/image" Target="../media/image343.png"/><Relationship Id="rId10" Type="http://schemas.openxmlformats.org/officeDocument/2006/relationships/customXml" Target="../ink/ink616.xml"/><Relationship Id="rId4" Type="http://schemas.openxmlformats.org/officeDocument/2006/relationships/image" Target="../media/image337.png"/><Relationship Id="rId9" Type="http://schemas.openxmlformats.org/officeDocument/2006/relationships/image" Target="../media/image340.png"/><Relationship Id="rId14" Type="http://schemas.openxmlformats.org/officeDocument/2006/relationships/customXml" Target="../ink/ink618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7.png"/><Relationship Id="rId18" Type="http://schemas.openxmlformats.org/officeDocument/2006/relationships/customXml" Target="../ink/ink626.xml"/><Relationship Id="rId26" Type="http://schemas.openxmlformats.org/officeDocument/2006/relationships/customXml" Target="../ink/ink630.xml"/><Relationship Id="rId39" Type="http://schemas.openxmlformats.org/officeDocument/2006/relationships/image" Target="../media/image360.png"/><Relationship Id="rId21" Type="http://schemas.openxmlformats.org/officeDocument/2006/relationships/image" Target="../media/image351.png"/><Relationship Id="rId34" Type="http://schemas.openxmlformats.org/officeDocument/2006/relationships/customXml" Target="../ink/ink634.xml"/><Relationship Id="rId42" Type="http://schemas.openxmlformats.org/officeDocument/2006/relationships/customXml" Target="../ink/ink638.xml"/><Relationship Id="rId47" Type="http://schemas.openxmlformats.org/officeDocument/2006/relationships/image" Target="../media/image364.png"/><Relationship Id="rId50" Type="http://schemas.openxmlformats.org/officeDocument/2006/relationships/customXml" Target="../ink/ink642.xml"/><Relationship Id="rId55" Type="http://schemas.openxmlformats.org/officeDocument/2006/relationships/image" Target="../media/image367.png"/><Relationship Id="rId7" Type="http://schemas.openxmlformats.org/officeDocument/2006/relationships/image" Target="../media/image339.png"/><Relationship Id="rId12" Type="http://schemas.openxmlformats.org/officeDocument/2006/relationships/customXml" Target="../ink/ink623.xml"/><Relationship Id="rId17" Type="http://schemas.openxmlformats.org/officeDocument/2006/relationships/image" Target="../media/image349.png"/><Relationship Id="rId25" Type="http://schemas.openxmlformats.org/officeDocument/2006/relationships/image" Target="../media/image353.png"/><Relationship Id="rId33" Type="http://schemas.openxmlformats.org/officeDocument/2006/relationships/image" Target="../media/image357.png"/><Relationship Id="rId38" Type="http://schemas.openxmlformats.org/officeDocument/2006/relationships/customXml" Target="../ink/ink636.xml"/><Relationship Id="rId46" Type="http://schemas.openxmlformats.org/officeDocument/2006/relationships/customXml" Target="../ink/ink640.xml"/><Relationship Id="rId2" Type="http://schemas.openxmlformats.org/officeDocument/2006/relationships/image" Target="../media/image335.png"/><Relationship Id="rId16" Type="http://schemas.openxmlformats.org/officeDocument/2006/relationships/customXml" Target="../ink/ink625.xml"/><Relationship Id="rId20" Type="http://schemas.openxmlformats.org/officeDocument/2006/relationships/customXml" Target="../ink/ink627.xml"/><Relationship Id="rId29" Type="http://schemas.openxmlformats.org/officeDocument/2006/relationships/image" Target="../media/image355.png"/><Relationship Id="rId41" Type="http://schemas.openxmlformats.org/officeDocument/2006/relationships/image" Target="../media/image361.png"/><Relationship Id="rId54" Type="http://schemas.openxmlformats.org/officeDocument/2006/relationships/customXml" Target="../ink/ink64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20.xml"/><Relationship Id="rId11" Type="http://schemas.openxmlformats.org/officeDocument/2006/relationships/image" Target="../media/image346.png"/><Relationship Id="rId24" Type="http://schemas.openxmlformats.org/officeDocument/2006/relationships/customXml" Target="../ink/ink629.xml"/><Relationship Id="rId32" Type="http://schemas.openxmlformats.org/officeDocument/2006/relationships/customXml" Target="../ink/ink633.xml"/><Relationship Id="rId37" Type="http://schemas.openxmlformats.org/officeDocument/2006/relationships/image" Target="../media/image359.png"/><Relationship Id="rId40" Type="http://schemas.openxmlformats.org/officeDocument/2006/relationships/customXml" Target="../ink/ink637.xml"/><Relationship Id="rId45" Type="http://schemas.openxmlformats.org/officeDocument/2006/relationships/image" Target="../media/image363.png"/><Relationship Id="rId53" Type="http://schemas.openxmlformats.org/officeDocument/2006/relationships/image" Target="../media/image366.png"/><Relationship Id="rId5" Type="http://schemas.openxmlformats.org/officeDocument/2006/relationships/image" Target="../media/image338.png"/><Relationship Id="rId15" Type="http://schemas.openxmlformats.org/officeDocument/2006/relationships/image" Target="../media/image348.png"/><Relationship Id="rId23" Type="http://schemas.openxmlformats.org/officeDocument/2006/relationships/image" Target="../media/image352.png"/><Relationship Id="rId28" Type="http://schemas.openxmlformats.org/officeDocument/2006/relationships/customXml" Target="../ink/ink631.xml"/><Relationship Id="rId36" Type="http://schemas.openxmlformats.org/officeDocument/2006/relationships/customXml" Target="../ink/ink635.xml"/><Relationship Id="rId49" Type="http://schemas.openxmlformats.org/officeDocument/2006/relationships/image" Target="../media/image365.png"/><Relationship Id="rId10" Type="http://schemas.openxmlformats.org/officeDocument/2006/relationships/customXml" Target="../ink/ink622.xml"/><Relationship Id="rId19" Type="http://schemas.openxmlformats.org/officeDocument/2006/relationships/image" Target="../media/image350.png"/><Relationship Id="rId31" Type="http://schemas.openxmlformats.org/officeDocument/2006/relationships/image" Target="../media/image356.png"/><Relationship Id="rId44" Type="http://schemas.openxmlformats.org/officeDocument/2006/relationships/customXml" Target="../ink/ink639.xml"/><Relationship Id="rId52" Type="http://schemas.openxmlformats.org/officeDocument/2006/relationships/customXml" Target="../ink/ink643.xml"/><Relationship Id="rId4" Type="http://schemas.openxmlformats.org/officeDocument/2006/relationships/image" Target="../media/image337.png"/><Relationship Id="rId9" Type="http://schemas.openxmlformats.org/officeDocument/2006/relationships/image" Target="../media/image345.png"/><Relationship Id="rId14" Type="http://schemas.openxmlformats.org/officeDocument/2006/relationships/customXml" Target="../ink/ink624.xml"/><Relationship Id="rId22" Type="http://schemas.openxmlformats.org/officeDocument/2006/relationships/customXml" Target="../ink/ink628.xml"/><Relationship Id="rId27" Type="http://schemas.openxmlformats.org/officeDocument/2006/relationships/image" Target="../media/image354.png"/><Relationship Id="rId30" Type="http://schemas.openxmlformats.org/officeDocument/2006/relationships/customXml" Target="../ink/ink632.xml"/><Relationship Id="rId35" Type="http://schemas.openxmlformats.org/officeDocument/2006/relationships/image" Target="../media/image358.png"/><Relationship Id="rId43" Type="http://schemas.openxmlformats.org/officeDocument/2006/relationships/image" Target="../media/image362.png"/><Relationship Id="rId48" Type="http://schemas.openxmlformats.org/officeDocument/2006/relationships/customXml" Target="../ink/ink641.xml"/><Relationship Id="rId8" Type="http://schemas.openxmlformats.org/officeDocument/2006/relationships/customXml" Target="../ink/ink621.xml"/><Relationship Id="rId51" Type="http://schemas.openxmlformats.org/officeDocument/2006/relationships/image" Target="../media/image324.png"/><Relationship Id="rId3" Type="http://schemas.openxmlformats.org/officeDocument/2006/relationships/image" Target="../media/image33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5493" y="1752600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lang="en-US"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Subnets, NAT, IPv6, SDN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https://www.cs.montana.edu/pearsall/classes/fall2023/466/main.html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11111111.11111111.00000000.00000000</a:t>
            </a:r>
          </a:p>
        </p:txBody>
      </p:sp>
    </p:spTree>
    <p:extLst>
      <p:ext uri="{BB962C8B-B14F-4D97-AF65-F5344CB8AC3E}">
        <p14:creationId xmlns:p14="http://schemas.microsoft.com/office/powerpoint/2010/main" val="92356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11111111.11111111.00000000.00000000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0675B3-E686-D497-439D-A26980348448}"/>
              </a:ext>
            </a:extLst>
          </p:cNvPr>
          <p:cNvGrpSpPr/>
          <p:nvPr/>
        </p:nvGrpSpPr>
        <p:grpSpPr>
          <a:xfrm>
            <a:off x="3600973" y="2189387"/>
            <a:ext cx="232920" cy="470880"/>
            <a:chOff x="3600973" y="2189387"/>
            <a:chExt cx="2329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14:cNvPr>
                <p14:cNvContentPartPr/>
                <p14:nvPr/>
              </p14:nvContentPartPr>
              <p14:xfrm>
                <a:off x="3600973" y="2189387"/>
                <a:ext cx="16920" cy="47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1973" y="2180747"/>
                  <a:ext cx="34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14:cNvPr>
                <p14:cNvContentPartPr/>
                <p14:nvPr/>
              </p14:nvContentPartPr>
              <p14:xfrm>
                <a:off x="3833533" y="2213507"/>
                <a:ext cx="360" cy="41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4893" y="2204507"/>
                  <a:ext cx="18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4A8A6-B064-13D6-2C3F-E8B35B491E52}"/>
              </a:ext>
            </a:extLst>
          </p:cNvPr>
          <p:cNvGrpSpPr/>
          <p:nvPr/>
        </p:nvGrpSpPr>
        <p:grpSpPr>
          <a:xfrm>
            <a:off x="4073293" y="2197307"/>
            <a:ext cx="242280" cy="479520"/>
            <a:chOff x="4073293" y="2197307"/>
            <a:chExt cx="2422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14:cNvPr>
                <p14:cNvContentPartPr/>
                <p14:nvPr/>
              </p14:nvContentPartPr>
              <p14:xfrm>
                <a:off x="4073293" y="2197307"/>
                <a:ext cx="17280" cy="46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653" y="2188667"/>
                  <a:ext cx="34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14:cNvPr>
                <p14:cNvContentPartPr/>
                <p14:nvPr/>
              </p14:nvContentPartPr>
              <p14:xfrm>
                <a:off x="4306933" y="2237627"/>
                <a:ext cx="8640" cy="43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7933" y="2228987"/>
                  <a:ext cx="2628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6B6A84-4A4E-4C8E-AFF5-682B44CE969B}"/>
              </a:ext>
            </a:extLst>
          </p:cNvPr>
          <p:cNvGrpSpPr/>
          <p:nvPr/>
        </p:nvGrpSpPr>
        <p:grpSpPr>
          <a:xfrm>
            <a:off x="4562533" y="2205587"/>
            <a:ext cx="426600" cy="465480"/>
            <a:chOff x="4562533" y="2205587"/>
            <a:chExt cx="42660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14:cNvPr>
                <p14:cNvContentPartPr/>
                <p14:nvPr/>
              </p14:nvContentPartPr>
              <p14:xfrm>
                <a:off x="4562533" y="2221427"/>
                <a:ext cx="9360" cy="408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3893" y="2212787"/>
                  <a:ext cx="27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14:cNvPr>
                <p14:cNvContentPartPr/>
                <p14:nvPr/>
              </p14:nvContentPartPr>
              <p14:xfrm>
                <a:off x="4788253" y="2213507"/>
                <a:ext cx="8280" cy="433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9253" y="2204507"/>
                  <a:ext cx="259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14:cNvPr>
                <p14:cNvContentPartPr/>
                <p14:nvPr/>
              </p14:nvContentPartPr>
              <p14:xfrm>
                <a:off x="4988773" y="2205587"/>
                <a:ext cx="360" cy="46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196587"/>
                  <a:ext cx="18000" cy="48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14:cNvPr>
              <p14:cNvContentPartPr/>
              <p14:nvPr/>
            </p14:nvContentPartPr>
            <p14:xfrm>
              <a:off x="5260573" y="2197307"/>
              <a:ext cx="9360" cy="464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1573" y="2188667"/>
                <a:ext cx="270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E4AD030-28AF-96D7-7447-2351252ACEFA}"/>
              </a:ext>
            </a:extLst>
          </p:cNvPr>
          <p:cNvGrpSpPr/>
          <p:nvPr/>
        </p:nvGrpSpPr>
        <p:grpSpPr>
          <a:xfrm>
            <a:off x="5550013" y="2181107"/>
            <a:ext cx="1139760" cy="451080"/>
            <a:chOff x="5550013" y="2181107"/>
            <a:chExt cx="11397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14:cNvPr>
                <p14:cNvContentPartPr/>
                <p14:nvPr/>
              </p14:nvContentPartPr>
              <p14:xfrm>
                <a:off x="5550013" y="2205587"/>
                <a:ext cx="16560" cy="41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1013" y="2196587"/>
                  <a:ext cx="342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14:cNvPr>
                <p14:cNvContentPartPr/>
                <p14:nvPr/>
              </p14:nvContentPartPr>
              <p14:xfrm>
                <a:off x="5790133" y="2181107"/>
                <a:ext cx="23400" cy="45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1493" y="2172467"/>
                  <a:ext cx="41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14:cNvPr>
                <p14:cNvContentPartPr/>
                <p14:nvPr/>
              </p14:nvContentPartPr>
              <p14:xfrm>
                <a:off x="6014773" y="2205587"/>
                <a:ext cx="25560" cy="39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5773" y="2196587"/>
                  <a:ext cx="43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14:cNvPr>
                <p14:cNvContentPartPr/>
                <p14:nvPr/>
              </p14:nvContentPartPr>
              <p14:xfrm>
                <a:off x="6248053" y="2205587"/>
                <a:ext cx="360" cy="38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9053" y="2196587"/>
                  <a:ext cx="180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14:cNvPr>
                <p14:cNvContentPartPr/>
                <p14:nvPr/>
              </p14:nvContentPartPr>
              <p14:xfrm>
                <a:off x="6423733" y="2181107"/>
                <a:ext cx="41760" cy="44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4733" y="2172467"/>
                  <a:ext cx="59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14:cNvPr>
                <p14:cNvContentPartPr/>
                <p14:nvPr/>
              </p14:nvContentPartPr>
              <p14:xfrm>
                <a:off x="6657373" y="2181107"/>
                <a:ext cx="32400" cy="41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48373" y="2172467"/>
                  <a:ext cx="5004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47B6FD-C521-BE34-6B9C-9FF4211AF9B2}"/>
              </a:ext>
            </a:extLst>
          </p:cNvPr>
          <p:cNvGrpSpPr/>
          <p:nvPr/>
        </p:nvGrpSpPr>
        <p:grpSpPr>
          <a:xfrm>
            <a:off x="6929893" y="2165627"/>
            <a:ext cx="232200" cy="448920"/>
            <a:chOff x="6929893" y="2165627"/>
            <a:chExt cx="2322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14:cNvPr>
                <p14:cNvContentPartPr/>
                <p14:nvPr/>
              </p14:nvContentPartPr>
              <p14:xfrm>
                <a:off x="6929893" y="2181107"/>
                <a:ext cx="360" cy="43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20893" y="2172467"/>
                  <a:ext cx="18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14:cNvPr>
                <p14:cNvContentPartPr/>
                <p14:nvPr/>
              </p14:nvContentPartPr>
              <p14:xfrm>
                <a:off x="7122493" y="2165627"/>
                <a:ext cx="39600" cy="44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3493" y="2156627"/>
                  <a:ext cx="57240" cy="46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734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</a:t>
            </a:r>
            <a:r>
              <a:rPr lang="en-US" sz="3200" b="1" dirty="0"/>
              <a:t>00000001.00000000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11111111.11111111.00000000.00000000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0675B3-E686-D497-439D-A26980348448}"/>
              </a:ext>
            </a:extLst>
          </p:cNvPr>
          <p:cNvGrpSpPr/>
          <p:nvPr/>
        </p:nvGrpSpPr>
        <p:grpSpPr>
          <a:xfrm>
            <a:off x="3600973" y="2189387"/>
            <a:ext cx="232920" cy="470880"/>
            <a:chOff x="3600973" y="2189387"/>
            <a:chExt cx="2329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14:cNvPr>
                <p14:cNvContentPartPr/>
                <p14:nvPr/>
              </p14:nvContentPartPr>
              <p14:xfrm>
                <a:off x="3600973" y="2189387"/>
                <a:ext cx="16920" cy="47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1973" y="2180387"/>
                  <a:ext cx="34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14:cNvPr>
                <p14:cNvContentPartPr/>
                <p14:nvPr/>
              </p14:nvContentPartPr>
              <p14:xfrm>
                <a:off x="3833533" y="2213507"/>
                <a:ext cx="360" cy="41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4533" y="2204507"/>
                  <a:ext cx="18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4A8A6-B064-13D6-2C3F-E8B35B491E52}"/>
              </a:ext>
            </a:extLst>
          </p:cNvPr>
          <p:cNvGrpSpPr/>
          <p:nvPr/>
        </p:nvGrpSpPr>
        <p:grpSpPr>
          <a:xfrm>
            <a:off x="4073293" y="2197307"/>
            <a:ext cx="242280" cy="479520"/>
            <a:chOff x="4073293" y="2197307"/>
            <a:chExt cx="2422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14:cNvPr>
                <p14:cNvContentPartPr/>
                <p14:nvPr/>
              </p14:nvContentPartPr>
              <p14:xfrm>
                <a:off x="4073293" y="2197307"/>
                <a:ext cx="17280" cy="46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293" y="2188307"/>
                  <a:ext cx="34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14:cNvPr>
                <p14:cNvContentPartPr/>
                <p14:nvPr/>
              </p14:nvContentPartPr>
              <p14:xfrm>
                <a:off x="4306933" y="2237627"/>
                <a:ext cx="8640" cy="43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7933" y="2228620"/>
                  <a:ext cx="26280" cy="4568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6B6A84-4A4E-4C8E-AFF5-682B44CE969B}"/>
              </a:ext>
            </a:extLst>
          </p:cNvPr>
          <p:cNvGrpSpPr/>
          <p:nvPr/>
        </p:nvGrpSpPr>
        <p:grpSpPr>
          <a:xfrm>
            <a:off x="4562533" y="2205587"/>
            <a:ext cx="426600" cy="465480"/>
            <a:chOff x="4562533" y="2205587"/>
            <a:chExt cx="42660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14:cNvPr>
                <p14:cNvContentPartPr/>
                <p14:nvPr/>
              </p14:nvContentPartPr>
              <p14:xfrm>
                <a:off x="4562533" y="2221427"/>
                <a:ext cx="9360" cy="408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3533" y="2212427"/>
                  <a:ext cx="27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14:cNvPr>
                <p14:cNvContentPartPr/>
                <p14:nvPr/>
              </p14:nvContentPartPr>
              <p14:xfrm>
                <a:off x="4788253" y="2213507"/>
                <a:ext cx="8280" cy="433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9628" y="2204507"/>
                  <a:ext cx="25185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14:cNvPr>
                <p14:cNvContentPartPr/>
                <p14:nvPr/>
              </p14:nvContentPartPr>
              <p14:xfrm>
                <a:off x="4988773" y="2205587"/>
                <a:ext cx="360" cy="46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196587"/>
                  <a:ext cx="18000" cy="48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14:cNvPr>
              <p14:cNvContentPartPr/>
              <p14:nvPr/>
            </p14:nvContentPartPr>
            <p14:xfrm>
              <a:off x="5260573" y="2197307"/>
              <a:ext cx="9360" cy="464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1573" y="2188307"/>
                <a:ext cx="270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E4AD030-28AF-96D7-7447-2351252ACEFA}"/>
              </a:ext>
            </a:extLst>
          </p:cNvPr>
          <p:cNvGrpSpPr/>
          <p:nvPr/>
        </p:nvGrpSpPr>
        <p:grpSpPr>
          <a:xfrm>
            <a:off x="5550013" y="2181107"/>
            <a:ext cx="1139760" cy="451080"/>
            <a:chOff x="5550013" y="2181107"/>
            <a:chExt cx="11397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14:cNvPr>
                <p14:cNvContentPartPr/>
                <p14:nvPr/>
              </p14:nvContentPartPr>
              <p14:xfrm>
                <a:off x="5550013" y="2205587"/>
                <a:ext cx="16560" cy="41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1204" y="2196587"/>
                  <a:ext cx="33825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14:cNvPr>
                <p14:cNvContentPartPr/>
                <p14:nvPr/>
              </p14:nvContentPartPr>
              <p14:xfrm>
                <a:off x="5790133" y="2181107"/>
                <a:ext cx="23400" cy="45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1133" y="2172107"/>
                  <a:ext cx="41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14:cNvPr>
                <p14:cNvContentPartPr/>
                <p14:nvPr/>
              </p14:nvContentPartPr>
              <p14:xfrm>
                <a:off x="6014773" y="2205587"/>
                <a:ext cx="25560" cy="39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5773" y="2196587"/>
                  <a:ext cx="43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14:cNvPr>
                <p14:cNvContentPartPr/>
                <p14:nvPr/>
              </p14:nvContentPartPr>
              <p14:xfrm>
                <a:off x="6248053" y="2205587"/>
                <a:ext cx="360" cy="38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9053" y="2196595"/>
                  <a:ext cx="1800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14:cNvPr>
                <p14:cNvContentPartPr/>
                <p14:nvPr/>
              </p14:nvContentPartPr>
              <p14:xfrm>
                <a:off x="6423733" y="2181107"/>
                <a:ext cx="41760" cy="44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4733" y="2172107"/>
                  <a:ext cx="59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14:cNvPr>
                <p14:cNvContentPartPr/>
                <p14:nvPr/>
              </p14:nvContentPartPr>
              <p14:xfrm>
                <a:off x="6657373" y="2181107"/>
                <a:ext cx="32400" cy="41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48472" y="2172107"/>
                  <a:ext cx="49846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47B6FD-C521-BE34-6B9C-9FF4211AF9B2}"/>
              </a:ext>
            </a:extLst>
          </p:cNvPr>
          <p:cNvGrpSpPr/>
          <p:nvPr/>
        </p:nvGrpSpPr>
        <p:grpSpPr>
          <a:xfrm>
            <a:off x="6929893" y="2165627"/>
            <a:ext cx="232200" cy="448920"/>
            <a:chOff x="6929893" y="2165627"/>
            <a:chExt cx="2322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14:cNvPr>
                <p14:cNvContentPartPr/>
                <p14:nvPr/>
              </p14:nvContentPartPr>
              <p14:xfrm>
                <a:off x="6929893" y="2181107"/>
                <a:ext cx="360" cy="43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20893" y="2172107"/>
                  <a:ext cx="18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14:cNvPr>
                <p14:cNvContentPartPr/>
                <p14:nvPr/>
              </p14:nvContentPartPr>
              <p14:xfrm>
                <a:off x="7122493" y="2165627"/>
                <a:ext cx="39600" cy="44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3493" y="2156627"/>
                  <a:ext cx="57240" cy="466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8AD1AA-705F-1FC6-AB2E-CDE64433BFF4}"/>
              </a:ext>
            </a:extLst>
          </p:cNvPr>
          <p:cNvSpPr txBox="1"/>
          <p:nvPr/>
        </p:nvSpPr>
        <p:spPr>
          <a:xfrm>
            <a:off x="794693" y="3810000"/>
            <a:ext cx="1001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last two octets do not match 1s, so they are the </a:t>
            </a:r>
            <a:r>
              <a:rPr lang="en-US" sz="2800" b="1" dirty="0"/>
              <a:t>host bits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942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255.255.0.0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</a:t>
            </a:r>
            <a:r>
              <a:rPr lang="en-US" sz="3200" b="1" dirty="0"/>
              <a:t>00000001.00000000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11111111.11111111.00000000.00000000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0675B3-E686-D497-439D-A26980348448}"/>
              </a:ext>
            </a:extLst>
          </p:cNvPr>
          <p:cNvGrpSpPr/>
          <p:nvPr/>
        </p:nvGrpSpPr>
        <p:grpSpPr>
          <a:xfrm>
            <a:off x="3600973" y="2189387"/>
            <a:ext cx="232920" cy="470880"/>
            <a:chOff x="3600973" y="2189387"/>
            <a:chExt cx="23292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14:cNvPr>
                <p14:cNvContentPartPr/>
                <p14:nvPr/>
              </p14:nvContentPartPr>
              <p14:xfrm>
                <a:off x="3600973" y="2189387"/>
                <a:ext cx="16920" cy="4708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E17EDED-41EE-E089-F7E0-7055A87BFC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1973" y="2180387"/>
                  <a:ext cx="345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14:cNvPr>
                <p14:cNvContentPartPr/>
                <p14:nvPr/>
              </p14:nvContentPartPr>
              <p14:xfrm>
                <a:off x="3833533" y="2213507"/>
                <a:ext cx="360" cy="4168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2A140B-91A8-D6E3-E91C-0246857C943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4533" y="2204507"/>
                  <a:ext cx="18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D04A8A6-B064-13D6-2C3F-E8B35B491E52}"/>
              </a:ext>
            </a:extLst>
          </p:cNvPr>
          <p:cNvGrpSpPr/>
          <p:nvPr/>
        </p:nvGrpSpPr>
        <p:grpSpPr>
          <a:xfrm>
            <a:off x="4073293" y="2197307"/>
            <a:ext cx="242280" cy="479520"/>
            <a:chOff x="4073293" y="2197307"/>
            <a:chExt cx="242280" cy="47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14:cNvPr>
                <p14:cNvContentPartPr/>
                <p14:nvPr/>
              </p14:nvContentPartPr>
              <p14:xfrm>
                <a:off x="4073293" y="2197307"/>
                <a:ext cx="17280" cy="464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E7DF09A-FA1F-1012-66FF-A8B8658AE7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64293" y="2188307"/>
                  <a:ext cx="3492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14:cNvPr>
                <p14:cNvContentPartPr/>
                <p14:nvPr/>
              </p14:nvContentPartPr>
              <p14:xfrm>
                <a:off x="4306933" y="2237627"/>
                <a:ext cx="8640" cy="439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690407E-B0F4-97A7-19C0-085238E591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97933" y="2228620"/>
                  <a:ext cx="26280" cy="45685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6B6A84-4A4E-4C8E-AFF5-682B44CE969B}"/>
              </a:ext>
            </a:extLst>
          </p:cNvPr>
          <p:cNvGrpSpPr/>
          <p:nvPr/>
        </p:nvGrpSpPr>
        <p:grpSpPr>
          <a:xfrm>
            <a:off x="4562533" y="2205587"/>
            <a:ext cx="426600" cy="465480"/>
            <a:chOff x="4562533" y="2205587"/>
            <a:chExt cx="42660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14:cNvPr>
                <p14:cNvContentPartPr/>
                <p14:nvPr/>
              </p14:nvContentPartPr>
              <p14:xfrm>
                <a:off x="4562533" y="2221427"/>
                <a:ext cx="9360" cy="408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5DC335-EC5A-A2CF-EE5F-9C78C13E83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3533" y="2212427"/>
                  <a:ext cx="270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14:cNvPr>
                <p14:cNvContentPartPr/>
                <p14:nvPr/>
              </p14:nvContentPartPr>
              <p14:xfrm>
                <a:off x="4788253" y="2213507"/>
                <a:ext cx="8280" cy="433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CB2642-33FE-1DDF-4368-9CA5059299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9628" y="2204507"/>
                  <a:ext cx="25185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14:cNvPr>
                <p14:cNvContentPartPr/>
                <p14:nvPr/>
              </p14:nvContentPartPr>
              <p14:xfrm>
                <a:off x="4988773" y="2205587"/>
                <a:ext cx="360" cy="46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B05EE24-C198-A4E7-C2E5-FDC3CC19D6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196587"/>
                  <a:ext cx="18000" cy="48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14:cNvPr>
              <p14:cNvContentPartPr/>
              <p14:nvPr/>
            </p14:nvContentPartPr>
            <p14:xfrm>
              <a:off x="5260573" y="2197307"/>
              <a:ext cx="9360" cy="464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B76A928-4189-D22F-F8CD-C700056C7E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51573" y="2188307"/>
                <a:ext cx="27000" cy="48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E4AD030-28AF-96D7-7447-2351252ACEFA}"/>
              </a:ext>
            </a:extLst>
          </p:cNvPr>
          <p:cNvGrpSpPr/>
          <p:nvPr/>
        </p:nvGrpSpPr>
        <p:grpSpPr>
          <a:xfrm>
            <a:off x="5550013" y="2181107"/>
            <a:ext cx="1139760" cy="451080"/>
            <a:chOff x="5550013" y="2181107"/>
            <a:chExt cx="1139760" cy="45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14:cNvPr>
                <p14:cNvContentPartPr/>
                <p14:nvPr/>
              </p14:nvContentPartPr>
              <p14:xfrm>
                <a:off x="5550013" y="2205587"/>
                <a:ext cx="16560" cy="41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C307EE-92F5-917A-B06B-7F21F42B69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41204" y="2196587"/>
                  <a:ext cx="33825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14:cNvPr>
                <p14:cNvContentPartPr/>
                <p14:nvPr/>
              </p14:nvContentPartPr>
              <p14:xfrm>
                <a:off x="5790133" y="2181107"/>
                <a:ext cx="23400" cy="451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3871CA-12E9-F8CC-34CA-1EA8960F6A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81133" y="2172107"/>
                  <a:ext cx="4104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14:cNvPr>
                <p14:cNvContentPartPr/>
                <p14:nvPr/>
              </p14:nvContentPartPr>
              <p14:xfrm>
                <a:off x="6014773" y="2205587"/>
                <a:ext cx="25560" cy="392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94BACE-C2AB-01F0-5CD9-47F7F7911A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5773" y="2196587"/>
                  <a:ext cx="432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14:cNvPr>
                <p14:cNvContentPartPr/>
                <p14:nvPr/>
              </p14:nvContentPartPr>
              <p14:xfrm>
                <a:off x="6248053" y="2205587"/>
                <a:ext cx="360" cy="382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7D9F36-EBE7-8A34-4243-0804CE433F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9053" y="2196595"/>
                  <a:ext cx="18000" cy="4003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14:cNvPr>
                <p14:cNvContentPartPr/>
                <p14:nvPr/>
              </p14:nvContentPartPr>
              <p14:xfrm>
                <a:off x="6423733" y="2181107"/>
                <a:ext cx="41760" cy="448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98DB07-435F-02B9-38C8-CD629D8934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4733" y="2172107"/>
                  <a:ext cx="59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14:cNvPr>
                <p14:cNvContentPartPr/>
                <p14:nvPr/>
              </p14:nvContentPartPr>
              <p14:xfrm>
                <a:off x="6657373" y="2181107"/>
                <a:ext cx="32400" cy="416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FACA6F-84BE-1AB4-459D-7D4588DB39F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48472" y="2172107"/>
                  <a:ext cx="49846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47B6FD-C521-BE34-6B9C-9FF4211AF9B2}"/>
              </a:ext>
            </a:extLst>
          </p:cNvPr>
          <p:cNvGrpSpPr/>
          <p:nvPr/>
        </p:nvGrpSpPr>
        <p:grpSpPr>
          <a:xfrm>
            <a:off x="6929893" y="2165627"/>
            <a:ext cx="232200" cy="448920"/>
            <a:chOff x="6929893" y="2165627"/>
            <a:chExt cx="232200" cy="4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14:cNvPr>
                <p14:cNvContentPartPr/>
                <p14:nvPr/>
              </p14:nvContentPartPr>
              <p14:xfrm>
                <a:off x="6929893" y="2181107"/>
                <a:ext cx="360" cy="433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E7F2626-90EC-AED0-1271-1C8B31A7C66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920893" y="2172107"/>
                  <a:ext cx="18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14:cNvPr>
                <p14:cNvContentPartPr/>
                <p14:nvPr/>
              </p14:nvContentPartPr>
              <p14:xfrm>
                <a:off x="7122493" y="2165627"/>
                <a:ext cx="39600" cy="448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D739B47-7A9A-0398-EA89-82C8EE6BA1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13493" y="2156627"/>
                  <a:ext cx="57240" cy="466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8AD1AA-705F-1FC6-AB2E-CDE64433BFF4}"/>
              </a:ext>
            </a:extLst>
          </p:cNvPr>
          <p:cNvSpPr txBox="1"/>
          <p:nvPr/>
        </p:nvSpPr>
        <p:spPr>
          <a:xfrm>
            <a:off x="794693" y="3810000"/>
            <a:ext cx="10014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last two octets do not match 1s, so they are the </a:t>
            </a:r>
            <a:r>
              <a:rPr lang="en-US" sz="2800" b="1" dirty="0"/>
              <a:t>host bits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6559E4-2C05-A414-551E-19F4A17B2BF4}"/>
              </a:ext>
            </a:extLst>
          </p:cNvPr>
          <p:cNvSpPr txBox="1"/>
          <p:nvPr/>
        </p:nvSpPr>
        <p:spPr>
          <a:xfrm>
            <a:off x="3656480" y="5181601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172.16.0.0 </a:t>
            </a:r>
            <a:r>
              <a:rPr lang="en-US" sz="4000" b="1" dirty="0"/>
              <a:t>/16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AC89A3-C777-B281-5AAD-57C1666FB57E}"/>
              </a:ext>
            </a:extLst>
          </p:cNvPr>
          <p:cNvSpPr txBox="1"/>
          <p:nvPr/>
        </p:nvSpPr>
        <p:spPr>
          <a:xfrm>
            <a:off x="2895600" y="4774370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IP address would fall under the range of:</a:t>
            </a:r>
          </a:p>
        </p:txBody>
      </p:sp>
    </p:spTree>
    <p:extLst>
      <p:ext uri="{BB962C8B-B14F-4D97-AF65-F5344CB8AC3E}">
        <p14:creationId xmlns:p14="http://schemas.microsoft.com/office/powerpoint/2010/main" val="483843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255.255.224.0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11111111.11111111.11100000.00000000</a:t>
            </a:r>
          </a:p>
        </p:txBody>
      </p:sp>
    </p:spTree>
    <p:extLst>
      <p:ext uri="{BB962C8B-B14F-4D97-AF65-F5344CB8AC3E}">
        <p14:creationId xmlns:p14="http://schemas.microsoft.com/office/powerpoint/2010/main" val="179582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255.255.224.0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</a:t>
            </a:r>
            <a:r>
              <a:rPr lang="en-US" sz="3200" b="1" dirty="0"/>
              <a:t>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11111111.11111111.11100000.00000000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5033C-294C-5B51-21AB-36E8DFFD97B1}"/>
              </a:ext>
            </a:extLst>
          </p:cNvPr>
          <p:cNvGrpSpPr/>
          <p:nvPr/>
        </p:nvGrpSpPr>
        <p:grpSpPr>
          <a:xfrm>
            <a:off x="3624733" y="2253669"/>
            <a:ext cx="242280" cy="414360"/>
            <a:chOff x="3624733" y="2253669"/>
            <a:chExt cx="2422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14:cNvPr>
                <p14:cNvContentPartPr/>
                <p14:nvPr/>
              </p14:nvContentPartPr>
              <p14:xfrm>
                <a:off x="3624733" y="2253669"/>
                <a:ext cx="33480" cy="32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5733" y="2245029"/>
                  <a:ext cx="5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14:cNvPr>
                <p14:cNvContentPartPr/>
                <p14:nvPr/>
              </p14:nvContentPartPr>
              <p14:xfrm>
                <a:off x="3849373" y="2253669"/>
                <a:ext cx="17640" cy="41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0733" y="2245029"/>
                  <a:ext cx="352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D470F6-43F2-9D1D-E1E5-AEF3D077D97D}"/>
              </a:ext>
            </a:extLst>
          </p:cNvPr>
          <p:cNvGrpSpPr/>
          <p:nvPr/>
        </p:nvGrpSpPr>
        <p:grpSpPr>
          <a:xfrm>
            <a:off x="4090573" y="2221629"/>
            <a:ext cx="232920" cy="461160"/>
            <a:chOff x="4090573" y="2221629"/>
            <a:chExt cx="2329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14:cNvPr>
                <p14:cNvContentPartPr/>
                <p14:nvPr/>
              </p14:nvContentPartPr>
              <p14:xfrm>
                <a:off x="4090573" y="2221629"/>
                <a:ext cx="34560" cy="417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1573" y="2212629"/>
                  <a:ext cx="5220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14:cNvPr>
                <p14:cNvContentPartPr/>
                <p14:nvPr/>
              </p14:nvContentPartPr>
              <p14:xfrm>
                <a:off x="4323133" y="2221629"/>
                <a:ext cx="360" cy="46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4133" y="2212629"/>
                  <a:ext cx="18000" cy="47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047C5-8168-8203-2975-66AC124B8729}"/>
              </a:ext>
            </a:extLst>
          </p:cNvPr>
          <p:cNvGrpSpPr/>
          <p:nvPr/>
        </p:nvGrpSpPr>
        <p:grpSpPr>
          <a:xfrm>
            <a:off x="4554973" y="2173389"/>
            <a:ext cx="434160" cy="530640"/>
            <a:chOff x="4554973" y="2173389"/>
            <a:chExt cx="43416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14:cNvPr>
                <p14:cNvContentPartPr/>
                <p14:nvPr/>
              </p14:nvContentPartPr>
              <p14:xfrm>
                <a:off x="4554973" y="2229549"/>
                <a:ext cx="9000" cy="42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6333" y="2220549"/>
                  <a:ext cx="266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14:cNvPr>
                <p14:cNvContentPartPr/>
                <p14:nvPr/>
              </p14:nvContentPartPr>
              <p14:xfrm>
                <a:off x="4772053" y="2173389"/>
                <a:ext cx="24480" cy="53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3413" y="2164389"/>
                  <a:ext cx="42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14:cNvPr>
                <p14:cNvContentPartPr/>
                <p14:nvPr/>
              </p14:nvContentPartPr>
              <p14:xfrm>
                <a:off x="4988773" y="2229549"/>
                <a:ext cx="360" cy="41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220549"/>
                  <a:ext cx="18000" cy="43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14:cNvPr>
              <p14:cNvContentPartPr/>
              <p14:nvPr/>
            </p14:nvContentPartPr>
            <p14:xfrm>
              <a:off x="5252293" y="2221629"/>
              <a:ext cx="17280" cy="48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3653" y="2212629"/>
                <a:ext cx="3492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E403B4-090D-EFFA-2284-A011364A7299}"/>
              </a:ext>
            </a:extLst>
          </p:cNvPr>
          <p:cNvGrpSpPr/>
          <p:nvPr/>
        </p:nvGrpSpPr>
        <p:grpSpPr>
          <a:xfrm>
            <a:off x="5574493" y="2173389"/>
            <a:ext cx="208800" cy="471240"/>
            <a:chOff x="5574493" y="2173389"/>
            <a:chExt cx="20880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14:cNvPr>
                <p14:cNvContentPartPr/>
                <p14:nvPr/>
              </p14:nvContentPartPr>
              <p14:xfrm>
                <a:off x="5574493" y="2173389"/>
                <a:ext cx="360" cy="47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65493" y="2164389"/>
                  <a:ext cx="18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14:cNvPr>
                <p14:cNvContentPartPr/>
                <p14:nvPr/>
              </p14:nvContentPartPr>
              <p14:xfrm>
                <a:off x="5773933" y="2189589"/>
                <a:ext cx="9360" cy="43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65293" y="2180589"/>
                  <a:ext cx="270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E7FED5-3948-1A45-850C-AEFCE3236783}"/>
              </a:ext>
            </a:extLst>
          </p:cNvPr>
          <p:cNvGrpSpPr/>
          <p:nvPr/>
        </p:nvGrpSpPr>
        <p:grpSpPr>
          <a:xfrm>
            <a:off x="6015493" y="2181669"/>
            <a:ext cx="673920" cy="477720"/>
            <a:chOff x="6015493" y="2181669"/>
            <a:chExt cx="67392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14:cNvPr>
                <p14:cNvContentPartPr/>
                <p14:nvPr/>
              </p14:nvContentPartPr>
              <p14:xfrm>
                <a:off x="6015493" y="2181669"/>
                <a:ext cx="32760" cy="41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6853" y="2172669"/>
                  <a:ext cx="50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14:cNvPr>
                <p14:cNvContentPartPr/>
                <p14:nvPr/>
              </p14:nvContentPartPr>
              <p14:xfrm>
                <a:off x="6247333" y="2205429"/>
                <a:ext cx="33120" cy="45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8693" y="2196789"/>
                  <a:ext cx="507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14:cNvPr>
                <p14:cNvContentPartPr/>
                <p14:nvPr/>
              </p14:nvContentPartPr>
              <p14:xfrm>
                <a:off x="6480253" y="2181669"/>
                <a:ext cx="9000" cy="43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1253" y="2172669"/>
                  <a:ext cx="26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14:cNvPr>
                <p14:cNvContentPartPr/>
                <p14:nvPr/>
              </p14:nvContentPartPr>
              <p14:xfrm>
                <a:off x="6689053" y="2229549"/>
                <a:ext cx="360" cy="37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0413" y="2220549"/>
                  <a:ext cx="180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14:cNvPr>
              <p14:cNvContentPartPr/>
              <p14:nvPr/>
            </p14:nvContentPartPr>
            <p14:xfrm>
              <a:off x="6913693" y="2205429"/>
              <a:ext cx="8640" cy="399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5053" y="2196789"/>
                <a:ext cx="262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14:cNvPr>
              <p14:cNvContentPartPr/>
              <p14:nvPr/>
            </p14:nvContentPartPr>
            <p14:xfrm>
              <a:off x="7170013" y="2245389"/>
              <a:ext cx="9000" cy="352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61013" y="2236749"/>
                <a:ext cx="266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19544E3-47E6-1B64-C859-A71A9BB47D75}"/>
              </a:ext>
            </a:extLst>
          </p:cNvPr>
          <p:cNvGrpSpPr/>
          <p:nvPr/>
        </p:nvGrpSpPr>
        <p:grpSpPr>
          <a:xfrm>
            <a:off x="7459093" y="2181669"/>
            <a:ext cx="217440" cy="448560"/>
            <a:chOff x="7459093" y="2181669"/>
            <a:chExt cx="217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14:cNvPr>
                <p14:cNvContentPartPr/>
                <p14:nvPr/>
              </p14:nvContentPartPr>
              <p14:xfrm>
                <a:off x="7459093" y="2181669"/>
                <a:ext cx="16560" cy="36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0453" y="2172669"/>
                  <a:ext cx="34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14:cNvPr>
                <p14:cNvContentPartPr/>
                <p14:nvPr/>
              </p14:nvContentPartPr>
              <p14:xfrm>
                <a:off x="7667533" y="2245389"/>
                <a:ext cx="9000" cy="38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58893" y="2236749"/>
                  <a:ext cx="26640" cy="40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14:cNvPr>
              <p14:cNvContentPartPr/>
              <p14:nvPr/>
            </p14:nvContentPartPr>
            <p14:xfrm>
              <a:off x="7932133" y="2205429"/>
              <a:ext cx="8640" cy="400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3493" y="2196789"/>
                <a:ext cx="26280" cy="4179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3F67112-4AA0-5519-CAE1-4C5B3CD1DB2A}"/>
              </a:ext>
            </a:extLst>
          </p:cNvPr>
          <p:cNvSpPr txBox="1"/>
          <p:nvPr/>
        </p:nvSpPr>
        <p:spPr>
          <a:xfrm>
            <a:off x="504558" y="3825437"/>
            <a:ext cx="1105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last 13 bits are the host bits, the first 19 bits are the network bits</a:t>
            </a:r>
          </a:p>
        </p:txBody>
      </p:sp>
    </p:spTree>
    <p:extLst>
      <p:ext uri="{BB962C8B-B14F-4D97-AF65-F5344CB8AC3E}">
        <p14:creationId xmlns:p14="http://schemas.microsoft.com/office/powerpoint/2010/main" val="276687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255.255.224.0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</a:t>
            </a:r>
            <a:r>
              <a:rPr lang="en-US" sz="3200" b="1" dirty="0"/>
              <a:t>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11111111.11111111.11100000.00000000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5033C-294C-5B51-21AB-36E8DFFD97B1}"/>
              </a:ext>
            </a:extLst>
          </p:cNvPr>
          <p:cNvGrpSpPr/>
          <p:nvPr/>
        </p:nvGrpSpPr>
        <p:grpSpPr>
          <a:xfrm>
            <a:off x="3624733" y="2253669"/>
            <a:ext cx="242280" cy="414360"/>
            <a:chOff x="3624733" y="2253669"/>
            <a:chExt cx="2422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14:cNvPr>
                <p14:cNvContentPartPr/>
                <p14:nvPr/>
              </p14:nvContentPartPr>
              <p14:xfrm>
                <a:off x="3624733" y="2253669"/>
                <a:ext cx="33480" cy="32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5733" y="2244669"/>
                  <a:ext cx="5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14:cNvPr>
                <p14:cNvContentPartPr/>
                <p14:nvPr/>
              </p14:nvContentPartPr>
              <p14:xfrm>
                <a:off x="3849373" y="2253669"/>
                <a:ext cx="17640" cy="41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0185" y="2244661"/>
                  <a:ext cx="35648" cy="4320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D470F6-43F2-9D1D-E1E5-AEF3D077D97D}"/>
              </a:ext>
            </a:extLst>
          </p:cNvPr>
          <p:cNvGrpSpPr/>
          <p:nvPr/>
        </p:nvGrpSpPr>
        <p:grpSpPr>
          <a:xfrm>
            <a:off x="4090573" y="2221629"/>
            <a:ext cx="232920" cy="461160"/>
            <a:chOff x="4090573" y="2221629"/>
            <a:chExt cx="2329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14:cNvPr>
                <p14:cNvContentPartPr/>
                <p14:nvPr/>
              </p14:nvContentPartPr>
              <p14:xfrm>
                <a:off x="4090573" y="2221629"/>
                <a:ext cx="34560" cy="417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1573" y="2212637"/>
                  <a:ext cx="52200" cy="434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14:cNvPr>
                <p14:cNvContentPartPr/>
                <p14:nvPr/>
              </p14:nvContentPartPr>
              <p14:xfrm>
                <a:off x="4323133" y="2221629"/>
                <a:ext cx="360" cy="46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4133" y="2212629"/>
                  <a:ext cx="18000" cy="47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047C5-8168-8203-2975-66AC124B8729}"/>
              </a:ext>
            </a:extLst>
          </p:cNvPr>
          <p:cNvGrpSpPr/>
          <p:nvPr/>
        </p:nvGrpSpPr>
        <p:grpSpPr>
          <a:xfrm>
            <a:off x="4554973" y="2173389"/>
            <a:ext cx="434160" cy="530640"/>
            <a:chOff x="4554973" y="2173389"/>
            <a:chExt cx="43416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14:cNvPr>
                <p14:cNvContentPartPr/>
                <p14:nvPr/>
              </p14:nvContentPartPr>
              <p14:xfrm>
                <a:off x="4554973" y="2229549"/>
                <a:ext cx="9000" cy="42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5973" y="2220549"/>
                  <a:ext cx="266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14:cNvPr>
                <p14:cNvContentPartPr/>
                <p14:nvPr/>
              </p14:nvContentPartPr>
              <p14:xfrm>
                <a:off x="4772053" y="2173389"/>
                <a:ext cx="24480" cy="53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3053" y="2164389"/>
                  <a:ext cx="42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14:cNvPr>
                <p14:cNvContentPartPr/>
                <p14:nvPr/>
              </p14:nvContentPartPr>
              <p14:xfrm>
                <a:off x="4988773" y="2229549"/>
                <a:ext cx="360" cy="41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220557"/>
                  <a:ext cx="18000" cy="4348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14:cNvPr>
              <p14:cNvContentPartPr/>
              <p14:nvPr/>
            </p14:nvContentPartPr>
            <p14:xfrm>
              <a:off x="5252293" y="2221629"/>
              <a:ext cx="17280" cy="48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3293" y="2212629"/>
                <a:ext cx="3492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E403B4-090D-EFFA-2284-A011364A7299}"/>
              </a:ext>
            </a:extLst>
          </p:cNvPr>
          <p:cNvGrpSpPr/>
          <p:nvPr/>
        </p:nvGrpSpPr>
        <p:grpSpPr>
          <a:xfrm>
            <a:off x="5574493" y="2173389"/>
            <a:ext cx="208800" cy="471240"/>
            <a:chOff x="5574493" y="2173389"/>
            <a:chExt cx="20880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14:cNvPr>
                <p14:cNvContentPartPr/>
                <p14:nvPr/>
              </p14:nvContentPartPr>
              <p14:xfrm>
                <a:off x="5574493" y="2173389"/>
                <a:ext cx="360" cy="47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65493" y="2164396"/>
                  <a:ext cx="18000" cy="488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14:cNvPr>
                <p14:cNvContentPartPr/>
                <p14:nvPr/>
              </p14:nvContentPartPr>
              <p14:xfrm>
                <a:off x="5773933" y="2189589"/>
                <a:ext cx="9360" cy="43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64933" y="2180589"/>
                  <a:ext cx="270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E7FED5-3948-1A45-850C-AEFCE3236783}"/>
              </a:ext>
            </a:extLst>
          </p:cNvPr>
          <p:cNvGrpSpPr/>
          <p:nvPr/>
        </p:nvGrpSpPr>
        <p:grpSpPr>
          <a:xfrm>
            <a:off x="6015493" y="2181669"/>
            <a:ext cx="673920" cy="477720"/>
            <a:chOff x="6015493" y="2181669"/>
            <a:chExt cx="67392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14:cNvPr>
                <p14:cNvContentPartPr/>
                <p14:nvPr/>
              </p14:nvContentPartPr>
              <p14:xfrm>
                <a:off x="6015493" y="2181669"/>
                <a:ext cx="32760" cy="41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6393" y="2172669"/>
                  <a:ext cx="50596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14:cNvPr>
                <p14:cNvContentPartPr/>
                <p14:nvPr/>
              </p14:nvContentPartPr>
              <p14:xfrm>
                <a:off x="6247333" y="2205429"/>
                <a:ext cx="33120" cy="45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8333" y="2196429"/>
                  <a:ext cx="507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14:cNvPr>
                <p14:cNvContentPartPr/>
                <p14:nvPr/>
              </p14:nvContentPartPr>
              <p14:xfrm>
                <a:off x="6480253" y="2181669"/>
                <a:ext cx="9000" cy="43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1253" y="2172669"/>
                  <a:ext cx="26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14:cNvPr>
                <p14:cNvContentPartPr/>
                <p14:nvPr/>
              </p14:nvContentPartPr>
              <p14:xfrm>
                <a:off x="6689053" y="2229549"/>
                <a:ext cx="360" cy="37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0053" y="2220549"/>
                  <a:ext cx="180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14:cNvPr>
              <p14:cNvContentPartPr/>
              <p14:nvPr/>
            </p14:nvContentPartPr>
            <p14:xfrm>
              <a:off x="6913693" y="2205429"/>
              <a:ext cx="8640" cy="399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4693" y="2196429"/>
                <a:ext cx="262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14:cNvPr>
              <p14:cNvContentPartPr/>
              <p14:nvPr/>
            </p14:nvContentPartPr>
            <p14:xfrm>
              <a:off x="7170013" y="2245389"/>
              <a:ext cx="9000" cy="352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61013" y="2236389"/>
                <a:ext cx="266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19544E3-47E6-1B64-C859-A71A9BB47D75}"/>
              </a:ext>
            </a:extLst>
          </p:cNvPr>
          <p:cNvGrpSpPr/>
          <p:nvPr/>
        </p:nvGrpSpPr>
        <p:grpSpPr>
          <a:xfrm>
            <a:off x="7459093" y="2181669"/>
            <a:ext cx="217440" cy="448560"/>
            <a:chOff x="7459093" y="2181669"/>
            <a:chExt cx="217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14:cNvPr>
                <p14:cNvContentPartPr/>
                <p14:nvPr/>
              </p14:nvContentPartPr>
              <p14:xfrm>
                <a:off x="7459093" y="2181669"/>
                <a:ext cx="16560" cy="36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0093" y="2172669"/>
                  <a:ext cx="34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14:cNvPr>
                <p14:cNvContentPartPr/>
                <p14:nvPr/>
              </p14:nvContentPartPr>
              <p14:xfrm>
                <a:off x="7667533" y="2245389"/>
                <a:ext cx="9000" cy="38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58533" y="2236381"/>
                  <a:ext cx="26640" cy="40249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14:cNvPr>
              <p14:cNvContentPartPr/>
              <p14:nvPr/>
            </p14:nvContentPartPr>
            <p14:xfrm>
              <a:off x="7932133" y="2205429"/>
              <a:ext cx="8640" cy="400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3133" y="2196429"/>
                <a:ext cx="26280" cy="4179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3F67112-4AA0-5519-CAE1-4C5B3CD1DB2A}"/>
              </a:ext>
            </a:extLst>
          </p:cNvPr>
          <p:cNvSpPr txBox="1"/>
          <p:nvPr/>
        </p:nvSpPr>
        <p:spPr>
          <a:xfrm>
            <a:off x="504558" y="3825437"/>
            <a:ext cx="1105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last 13 bits are the host bits, the first 19 bits are the network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84C16-C1C9-6E7B-E62D-E05163E5BDFF}"/>
              </a:ext>
            </a:extLst>
          </p:cNvPr>
          <p:cNvSpPr txBox="1"/>
          <p:nvPr/>
        </p:nvSpPr>
        <p:spPr>
          <a:xfrm>
            <a:off x="3048000" y="4774147"/>
            <a:ext cx="482696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IP address would fall under the range of </a:t>
            </a:r>
          </a:p>
          <a:p>
            <a:endParaRPr lang="en-US" dirty="0"/>
          </a:p>
          <a:p>
            <a:pPr algn="ctr"/>
            <a:r>
              <a:rPr lang="en-US" sz="3200" dirty="0"/>
              <a:t>172.16.0.0/19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708A98-1D06-0790-7F62-E43731E9E7F0}"/>
                  </a:ext>
                </a:extLst>
              </p14:cNvPr>
              <p14:cNvContentPartPr/>
              <p14:nvPr/>
            </p14:nvContentPartPr>
            <p14:xfrm>
              <a:off x="6553333" y="5855785"/>
              <a:ext cx="858600" cy="209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708A98-1D06-0790-7F62-E43731E9E7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47213" y="5849665"/>
                <a:ext cx="870840" cy="221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928FC13-2BA6-6124-6353-472759E8788D}"/>
              </a:ext>
            </a:extLst>
          </p:cNvPr>
          <p:cNvSpPr txBox="1"/>
          <p:nvPr/>
        </p:nvSpPr>
        <p:spPr>
          <a:xfrm>
            <a:off x="7391880" y="557918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CIDR </a:t>
            </a:r>
          </a:p>
        </p:txBody>
      </p:sp>
    </p:spTree>
    <p:extLst>
      <p:ext uri="{BB962C8B-B14F-4D97-AF65-F5344CB8AC3E}">
        <p14:creationId xmlns:p14="http://schemas.microsoft.com/office/powerpoint/2010/main" val="3059654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85310-FAA6-B5F0-F3AB-D78E0B242FB7}"/>
              </a:ext>
            </a:extLst>
          </p:cNvPr>
          <p:cNvSpPr txBox="1"/>
          <p:nvPr/>
        </p:nvSpPr>
        <p:spPr>
          <a:xfrm>
            <a:off x="304800" y="1676400"/>
            <a:ext cx="2119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172.16.1.0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DF0B-3621-B56B-8C05-EF1A9925A1A4}"/>
              </a:ext>
            </a:extLst>
          </p:cNvPr>
          <p:cNvSpPr txBox="1"/>
          <p:nvPr/>
        </p:nvSpPr>
        <p:spPr>
          <a:xfrm>
            <a:off x="77174" y="2599409"/>
            <a:ext cx="2802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255.255.224.0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32D8-69EB-F4E8-FA30-F6D57B23D101}"/>
              </a:ext>
            </a:extLst>
          </p:cNvPr>
          <p:cNvSpPr txBox="1"/>
          <p:nvPr/>
        </p:nvSpPr>
        <p:spPr>
          <a:xfrm>
            <a:off x="3429000" y="1676399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10101100.00010000.000</a:t>
            </a:r>
            <a:r>
              <a:rPr lang="en-US" sz="3200" b="1" dirty="0"/>
              <a:t>00001.00000000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0036F4-34B4-D66B-CA47-AB40524C1A93}"/>
              </a:ext>
            </a:extLst>
          </p:cNvPr>
          <p:cNvSpPr txBox="1"/>
          <p:nvPr/>
        </p:nvSpPr>
        <p:spPr>
          <a:xfrm>
            <a:off x="3441032" y="2591388"/>
            <a:ext cx="781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11111111.11111111.11100000.00000000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15033C-294C-5B51-21AB-36E8DFFD97B1}"/>
              </a:ext>
            </a:extLst>
          </p:cNvPr>
          <p:cNvGrpSpPr/>
          <p:nvPr/>
        </p:nvGrpSpPr>
        <p:grpSpPr>
          <a:xfrm>
            <a:off x="3624733" y="2253669"/>
            <a:ext cx="242280" cy="414360"/>
            <a:chOff x="3624733" y="2253669"/>
            <a:chExt cx="242280" cy="4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14:cNvPr>
                <p14:cNvContentPartPr/>
                <p14:nvPr/>
              </p14:nvContentPartPr>
              <p14:xfrm>
                <a:off x="3624733" y="2253669"/>
                <a:ext cx="33480" cy="321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E9BA90-0DC7-D668-2B2B-0C491119CE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5733" y="2244669"/>
                  <a:ext cx="511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14:cNvPr>
                <p14:cNvContentPartPr/>
                <p14:nvPr/>
              </p14:nvContentPartPr>
              <p14:xfrm>
                <a:off x="3849373" y="2253669"/>
                <a:ext cx="17640" cy="414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84B683-3CAB-3767-D117-9EBEA97261C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40185" y="2244661"/>
                  <a:ext cx="35648" cy="4320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D470F6-43F2-9D1D-E1E5-AEF3D077D97D}"/>
              </a:ext>
            </a:extLst>
          </p:cNvPr>
          <p:cNvGrpSpPr/>
          <p:nvPr/>
        </p:nvGrpSpPr>
        <p:grpSpPr>
          <a:xfrm>
            <a:off x="4090573" y="2221629"/>
            <a:ext cx="232920" cy="461160"/>
            <a:chOff x="4090573" y="2221629"/>
            <a:chExt cx="232920" cy="46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14:cNvPr>
                <p14:cNvContentPartPr/>
                <p14:nvPr/>
              </p14:nvContentPartPr>
              <p14:xfrm>
                <a:off x="4090573" y="2221629"/>
                <a:ext cx="34560" cy="417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50704F-EA75-A5EE-9B5F-153267ED8F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81573" y="2212637"/>
                  <a:ext cx="52200" cy="4348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14:cNvPr>
                <p14:cNvContentPartPr/>
                <p14:nvPr/>
              </p14:nvContentPartPr>
              <p14:xfrm>
                <a:off x="4323133" y="2221629"/>
                <a:ext cx="360" cy="461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CB68F0-3091-F100-C3C5-EDEBA6953C5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14133" y="2212629"/>
                  <a:ext cx="18000" cy="47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7047C5-8168-8203-2975-66AC124B8729}"/>
              </a:ext>
            </a:extLst>
          </p:cNvPr>
          <p:cNvGrpSpPr/>
          <p:nvPr/>
        </p:nvGrpSpPr>
        <p:grpSpPr>
          <a:xfrm>
            <a:off x="4554973" y="2173389"/>
            <a:ext cx="434160" cy="530640"/>
            <a:chOff x="4554973" y="2173389"/>
            <a:chExt cx="434160" cy="53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14:cNvPr>
                <p14:cNvContentPartPr/>
                <p14:nvPr/>
              </p14:nvContentPartPr>
              <p14:xfrm>
                <a:off x="4554973" y="2229549"/>
                <a:ext cx="9000" cy="426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3F222D-F99D-173B-990E-D02408553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45973" y="2220549"/>
                  <a:ext cx="266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14:cNvPr>
                <p14:cNvContentPartPr/>
                <p14:nvPr/>
              </p14:nvContentPartPr>
              <p14:xfrm>
                <a:off x="4772053" y="2173389"/>
                <a:ext cx="24480" cy="530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50B549A-405B-5F24-573B-C94547F2AAA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3053" y="2164389"/>
                  <a:ext cx="42120" cy="54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14:cNvPr>
                <p14:cNvContentPartPr/>
                <p14:nvPr/>
              </p14:nvContentPartPr>
              <p14:xfrm>
                <a:off x="4988773" y="2229549"/>
                <a:ext cx="360" cy="41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C3C172-E7B1-0D51-34C3-6E0C33C29F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9773" y="2220557"/>
                  <a:ext cx="18000" cy="43486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14:cNvPr>
              <p14:cNvContentPartPr/>
              <p14:nvPr/>
            </p14:nvContentPartPr>
            <p14:xfrm>
              <a:off x="5252293" y="2221629"/>
              <a:ext cx="17280" cy="48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81ADD3-9A07-F53B-238F-A5A4259E7BD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3293" y="2212629"/>
                <a:ext cx="34920" cy="50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8E403B4-090D-EFFA-2284-A011364A7299}"/>
              </a:ext>
            </a:extLst>
          </p:cNvPr>
          <p:cNvGrpSpPr/>
          <p:nvPr/>
        </p:nvGrpSpPr>
        <p:grpSpPr>
          <a:xfrm>
            <a:off x="5574493" y="2173389"/>
            <a:ext cx="208800" cy="471240"/>
            <a:chOff x="5574493" y="2173389"/>
            <a:chExt cx="208800" cy="47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14:cNvPr>
                <p14:cNvContentPartPr/>
                <p14:nvPr/>
              </p14:nvContentPartPr>
              <p14:xfrm>
                <a:off x="5574493" y="2173389"/>
                <a:ext cx="360" cy="47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0D807C-FA24-5203-2CC3-0C943B6D25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65493" y="2164396"/>
                  <a:ext cx="18000" cy="488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14:cNvPr>
                <p14:cNvContentPartPr/>
                <p14:nvPr/>
              </p14:nvContentPartPr>
              <p14:xfrm>
                <a:off x="5773933" y="2189589"/>
                <a:ext cx="9360" cy="432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F652B-87FF-C21E-D2A8-5457988771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64933" y="2180589"/>
                  <a:ext cx="270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E7FED5-3948-1A45-850C-AEFCE3236783}"/>
              </a:ext>
            </a:extLst>
          </p:cNvPr>
          <p:cNvGrpSpPr/>
          <p:nvPr/>
        </p:nvGrpSpPr>
        <p:grpSpPr>
          <a:xfrm>
            <a:off x="6015493" y="2181669"/>
            <a:ext cx="673920" cy="477720"/>
            <a:chOff x="6015493" y="2181669"/>
            <a:chExt cx="67392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14:cNvPr>
                <p14:cNvContentPartPr/>
                <p14:nvPr/>
              </p14:nvContentPartPr>
              <p14:xfrm>
                <a:off x="6015493" y="2181669"/>
                <a:ext cx="32760" cy="416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0CA70D-FD6B-BD9E-E365-92F3E31B00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06393" y="2172669"/>
                  <a:ext cx="50596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14:cNvPr>
                <p14:cNvContentPartPr/>
                <p14:nvPr/>
              </p14:nvContentPartPr>
              <p14:xfrm>
                <a:off x="6247333" y="2205429"/>
                <a:ext cx="33120" cy="45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BF8A0D-52F0-52C3-2C62-2AC8B743C2E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38333" y="2196429"/>
                  <a:ext cx="5076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14:cNvPr>
                <p14:cNvContentPartPr/>
                <p14:nvPr/>
              </p14:nvContentPartPr>
              <p14:xfrm>
                <a:off x="6480253" y="2181669"/>
                <a:ext cx="9000" cy="432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E0F4C6-302F-3548-EA5C-D6D9EAA5C6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1253" y="2172669"/>
                  <a:ext cx="26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14:cNvPr>
                <p14:cNvContentPartPr/>
                <p14:nvPr/>
              </p14:nvContentPartPr>
              <p14:xfrm>
                <a:off x="6689053" y="2229549"/>
                <a:ext cx="360" cy="377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455386-0968-1882-E4A2-657E4312783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0053" y="2220549"/>
                  <a:ext cx="180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14:cNvPr>
              <p14:cNvContentPartPr/>
              <p14:nvPr/>
            </p14:nvContentPartPr>
            <p14:xfrm>
              <a:off x="6913693" y="2205429"/>
              <a:ext cx="8640" cy="399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CCC8DD-1F1A-368F-B757-F79C19FA4A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4693" y="2196429"/>
                <a:ext cx="262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14:cNvPr>
              <p14:cNvContentPartPr/>
              <p14:nvPr/>
            </p14:nvContentPartPr>
            <p14:xfrm>
              <a:off x="7170013" y="2245389"/>
              <a:ext cx="9000" cy="352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8A486F-F754-D32D-7586-76305E12F3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61013" y="2236389"/>
                <a:ext cx="266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519544E3-47E6-1B64-C859-A71A9BB47D75}"/>
              </a:ext>
            </a:extLst>
          </p:cNvPr>
          <p:cNvGrpSpPr/>
          <p:nvPr/>
        </p:nvGrpSpPr>
        <p:grpSpPr>
          <a:xfrm>
            <a:off x="7459093" y="2181669"/>
            <a:ext cx="217440" cy="448560"/>
            <a:chOff x="7459093" y="2181669"/>
            <a:chExt cx="217440" cy="44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14:cNvPr>
                <p14:cNvContentPartPr/>
                <p14:nvPr/>
              </p14:nvContentPartPr>
              <p14:xfrm>
                <a:off x="7459093" y="2181669"/>
                <a:ext cx="16560" cy="368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62BB02-0813-875C-5C28-37E453DED2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50093" y="2172669"/>
                  <a:ext cx="34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14:cNvPr>
                <p14:cNvContentPartPr/>
                <p14:nvPr/>
              </p14:nvContentPartPr>
              <p14:xfrm>
                <a:off x="7667533" y="2245389"/>
                <a:ext cx="9000" cy="384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FEEC2B-7578-DCCE-CAA6-C217C9A833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58533" y="2236381"/>
                  <a:ext cx="26640" cy="40249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14:cNvPr>
              <p14:cNvContentPartPr/>
              <p14:nvPr/>
            </p14:nvContentPartPr>
            <p14:xfrm>
              <a:off x="7932133" y="2205429"/>
              <a:ext cx="8640" cy="400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F4EBD2-68D6-32AF-26EA-F7C49664FF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23133" y="2196429"/>
                <a:ext cx="26280" cy="41796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3F67112-4AA0-5519-CAE1-4C5B3CD1DB2A}"/>
              </a:ext>
            </a:extLst>
          </p:cNvPr>
          <p:cNvSpPr txBox="1"/>
          <p:nvPr/>
        </p:nvSpPr>
        <p:spPr>
          <a:xfrm>
            <a:off x="504558" y="3825437"/>
            <a:ext cx="11054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last 13 bits are the host bits, the first 19 bits are the network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84C16-C1C9-6E7B-E62D-E05163E5BDFF}"/>
              </a:ext>
            </a:extLst>
          </p:cNvPr>
          <p:cNvSpPr txBox="1"/>
          <p:nvPr/>
        </p:nvSpPr>
        <p:spPr>
          <a:xfrm>
            <a:off x="3048000" y="4774147"/>
            <a:ext cx="482696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IP address would fall under the range of </a:t>
            </a:r>
          </a:p>
          <a:p>
            <a:endParaRPr lang="en-US" dirty="0"/>
          </a:p>
          <a:p>
            <a:pPr algn="ctr"/>
            <a:r>
              <a:rPr lang="en-US" sz="3200" dirty="0"/>
              <a:t>172.16.0.0/19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708A98-1D06-0790-7F62-E43731E9E7F0}"/>
                  </a:ext>
                </a:extLst>
              </p14:cNvPr>
              <p14:cNvContentPartPr/>
              <p14:nvPr/>
            </p14:nvContentPartPr>
            <p14:xfrm>
              <a:off x="6553333" y="5855785"/>
              <a:ext cx="858600" cy="209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708A98-1D06-0790-7F62-E43731E9E7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47213" y="5849665"/>
                <a:ext cx="870840" cy="2217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928FC13-2BA6-6124-6353-472759E8788D}"/>
              </a:ext>
            </a:extLst>
          </p:cNvPr>
          <p:cNvSpPr txBox="1"/>
          <p:nvPr/>
        </p:nvSpPr>
        <p:spPr>
          <a:xfrm>
            <a:off x="7391880" y="557918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CIDR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2C2605-0E73-58C1-04A6-25743BC058EC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050561" y="5100026"/>
            <a:ext cx="2709263" cy="8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5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84C16-C1C9-6E7B-E62D-E05163E5BDFF}"/>
              </a:ext>
            </a:extLst>
          </p:cNvPr>
          <p:cNvSpPr txBox="1"/>
          <p:nvPr/>
        </p:nvSpPr>
        <p:spPr>
          <a:xfrm>
            <a:off x="1444112" y="1523999"/>
            <a:ext cx="2233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172.0.0.0/9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ADFAC-D44E-D92A-3007-7AB90107C841}"/>
              </a:ext>
            </a:extLst>
          </p:cNvPr>
          <p:cNvSpPr txBox="1"/>
          <p:nvPr/>
        </p:nvSpPr>
        <p:spPr>
          <a:xfrm>
            <a:off x="381000" y="1554777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CIDR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9FDD13-BD6C-F1BC-0FD7-6A1E5ABE8832}"/>
              </a:ext>
            </a:extLst>
          </p:cNvPr>
          <p:cNvSpPr txBox="1"/>
          <p:nvPr/>
        </p:nvSpPr>
        <p:spPr>
          <a:xfrm>
            <a:off x="381000" y="2680898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Subnet Mask?</a:t>
            </a:r>
          </a:p>
        </p:txBody>
      </p:sp>
    </p:spTree>
    <p:extLst>
      <p:ext uri="{BB962C8B-B14F-4D97-AF65-F5344CB8AC3E}">
        <p14:creationId xmlns:p14="http://schemas.microsoft.com/office/powerpoint/2010/main" val="308388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84C16-C1C9-6E7B-E62D-E05163E5BDFF}"/>
              </a:ext>
            </a:extLst>
          </p:cNvPr>
          <p:cNvSpPr txBox="1"/>
          <p:nvPr/>
        </p:nvSpPr>
        <p:spPr>
          <a:xfrm>
            <a:off x="1444112" y="1523999"/>
            <a:ext cx="2233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172.0.0.0/9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ADFAC-D44E-D92A-3007-7AB90107C841}"/>
              </a:ext>
            </a:extLst>
          </p:cNvPr>
          <p:cNvSpPr txBox="1"/>
          <p:nvPr/>
        </p:nvSpPr>
        <p:spPr>
          <a:xfrm>
            <a:off x="381000" y="1554777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CIDR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9FDD13-BD6C-F1BC-0FD7-6A1E5ABE8832}"/>
              </a:ext>
            </a:extLst>
          </p:cNvPr>
          <p:cNvSpPr txBox="1"/>
          <p:nvPr/>
        </p:nvSpPr>
        <p:spPr>
          <a:xfrm>
            <a:off x="381000" y="2680898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Subnet Mask?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14BC-B05C-4F46-A9EE-F167DFF6E7FF}"/>
              </a:ext>
            </a:extLst>
          </p:cNvPr>
          <p:cNvSpPr txBox="1"/>
          <p:nvPr/>
        </p:nvSpPr>
        <p:spPr>
          <a:xfrm>
            <a:off x="2648582" y="2666722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11111111.10000000.00000000.00000000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3168FE-01A3-22AC-3933-BDA56158A564}"/>
                  </a:ext>
                </a:extLst>
              </p14:cNvPr>
              <p14:cNvContentPartPr/>
              <p14:nvPr/>
            </p14:nvContentPartPr>
            <p14:xfrm>
              <a:off x="2774413" y="2532625"/>
              <a:ext cx="1854360" cy="24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3168FE-01A3-22AC-3933-BDA56158A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8293" y="2526505"/>
                <a:ext cx="18666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C8A567-A34F-BA51-75BD-0AEE750DCE19}"/>
                  </a:ext>
                </a:extLst>
              </p14:cNvPr>
              <p14:cNvContentPartPr/>
              <p14:nvPr/>
            </p14:nvContentPartPr>
            <p14:xfrm>
              <a:off x="3664333" y="2115385"/>
              <a:ext cx="210960" cy="33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C8A567-A34F-BA51-75BD-0AEE750DC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8213" y="2109265"/>
                <a:ext cx="22320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82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676400"/>
            <a:ext cx="6347460" cy="297325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800" dirty="0">
                <a:latin typeface="Arial"/>
                <a:cs typeface="Arial"/>
              </a:rPr>
              <a:t>PA2 due </a:t>
            </a:r>
            <a:r>
              <a:rPr lang="en-US" sz="2800" b="1" dirty="0">
                <a:latin typeface="Arial"/>
                <a:cs typeface="Arial"/>
              </a:rPr>
              <a:t>Friday</a:t>
            </a:r>
            <a:r>
              <a:rPr lang="en-US" sz="2800" dirty="0">
                <a:latin typeface="Arial"/>
                <a:cs typeface="Arial"/>
              </a:rPr>
              <a:t> (10/20)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800" dirty="0">
                <a:latin typeface="Arial"/>
                <a:cs typeface="Arial"/>
              </a:rPr>
              <a:t>Final Ack cannot be corrupted 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800" dirty="0">
                <a:latin typeface="Arial"/>
                <a:cs typeface="Arial"/>
              </a:rPr>
              <a:t>Friday will be a work day for PA2 (no lecture)</a:t>
            </a:r>
          </a:p>
        </p:txBody>
      </p:sp>
      <p:pic>
        <p:nvPicPr>
          <p:cNvPr id="1026" name="Picture 2" descr="I would love to know my own address : r/memes">
            <a:extLst>
              <a:ext uri="{FF2B5EF4-FFF2-40B4-BE49-F238E27FC236}">
                <a16:creationId xmlns:a16="http://schemas.microsoft.com/office/drawing/2014/main" id="{3FAFDA11-7AC7-040F-E708-9E31FFA0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860" y="229325"/>
            <a:ext cx="4681697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84C16-C1C9-6E7B-E62D-E05163E5BDFF}"/>
              </a:ext>
            </a:extLst>
          </p:cNvPr>
          <p:cNvSpPr txBox="1"/>
          <p:nvPr/>
        </p:nvSpPr>
        <p:spPr>
          <a:xfrm>
            <a:off x="1444112" y="1523999"/>
            <a:ext cx="2233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172.0.0.0/9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ADFAC-D44E-D92A-3007-7AB90107C841}"/>
              </a:ext>
            </a:extLst>
          </p:cNvPr>
          <p:cNvSpPr txBox="1"/>
          <p:nvPr/>
        </p:nvSpPr>
        <p:spPr>
          <a:xfrm>
            <a:off x="381000" y="1554777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CIDR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9FDD13-BD6C-F1BC-0FD7-6A1E5ABE8832}"/>
              </a:ext>
            </a:extLst>
          </p:cNvPr>
          <p:cNvSpPr txBox="1"/>
          <p:nvPr/>
        </p:nvSpPr>
        <p:spPr>
          <a:xfrm>
            <a:off x="381000" y="2680898"/>
            <a:ext cx="215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Subnet Mask?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B714BC-B05C-4F46-A9EE-F167DFF6E7FF}"/>
              </a:ext>
            </a:extLst>
          </p:cNvPr>
          <p:cNvSpPr txBox="1"/>
          <p:nvPr/>
        </p:nvSpPr>
        <p:spPr>
          <a:xfrm>
            <a:off x="2648582" y="2666722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accent1"/>
                </a:solidFill>
              </a:rPr>
              <a:t>10000000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accent3"/>
                </a:solidFill>
              </a:rPr>
              <a:t>00000000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FFC000"/>
                </a:solidFill>
              </a:rPr>
              <a:t>00000000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3168FE-01A3-22AC-3933-BDA56158A564}"/>
                  </a:ext>
                </a:extLst>
              </p14:cNvPr>
              <p14:cNvContentPartPr/>
              <p14:nvPr/>
            </p14:nvContentPartPr>
            <p14:xfrm>
              <a:off x="2774413" y="2532625"/>
              <a:ext cx="1854360" cy="24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3168FE-01A3-22AC-3933-BDA56158A5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8293" y="2526505"/>
                <a:ext cx="18666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C8A567-A34F-BA51-75BD-0AEE750DCE19}"/>
                  </a:ext>
                </a:extLst>
              </p14:cNvPr>
              <p14:cNvContentPartPr/>
              <p14:nvPr/>
            </p14:nvContentPartPr>
            <p14:xfrm>
              <a:off x="3664333" y="2115385"/>
              <a:ext cx="210960" cy="33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C8A567-A34F-BA51-75BD-0AEE750DC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8213" y="2109258"/>
                <a:ext cx="223200" cy="34561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530B17E-1BFA-1D2C-E106-A4A96AB55F73}"/>
              </a:ext>
            </a:extLst>
          </p:cNvPr>
          <p:cNvSpPr txBox="1"/>
          <p:nvPr/>
        </p:nvSpPr>
        <p:spPr>
          <a:xfrm>
            <a:off x="4572000" y="3333213"/>
            <a:ext cx="2895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255</a:t>
            </a:r>
            <a:r>
              <a:rPr lang="en-US" sz="4000" b="1" dirty="0"/>
              <a:t>.</a:t>
            </a:r>
            <a:r>
              <a:rPr lang="en-US" sz="4000" b="1" dirty="0">
                <a:solidFill>
                  <a:schemeClr val="accent1"/>
                </a:solidFill>
              </a:rPr>
              <a:t>128</a:t>
            </a:r>
            <a:r>
              <a:rPr lang="en-US" sz="4000" b="1" dirty="0"/>
              <a:t>.</a:t>
            </a:r>
            <a:r>
              <a:rPr lang="en-US" sz="4000" b="1" dirty="0">
                <a:solidFill>
                  <a:schemeClr val="accent3"/>
                </a:solidFill>
              </a:rPr>
              <a:t>0</a:t>
            </a:r>
            <a:r>
              <a:rPr lang="en-US" sz="4000" b="1" dirty="0"/>
              <a:t>.</a:t>
            </a:r>
            <a:r>
              <a:rPr lang="en-US" sz="4000" b="1" dirty="0">
                <a:solidFill>
                  <a:srgbClr val="FFC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26664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F77FC1E3-EC37-B3DC-DD6E-D2AAD33EB1BA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5"/>
                  <a:ext cx="830160" cy="15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3" y="2935825"/>
                  <a:ext cx="2851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3" y="2928985"/>
                  <a:ext cx="356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3" y="3073705"/>
                  <a:ext cx="184896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5"/>
                  <a:ext cx="3084840" cy="13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3" y="3447745"/>
                  <a:ext cx="1237320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3" y="3133825"/>
                  <a:ext cx="252900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3" y="3220945"/>
                  <a:ext cx="2113920" cy="16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5"/>
                  <a:ext cx="2096640" cy="21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13" y="2158945"/>
                  <a:ext cx="16488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3" y="2046985"/>
                  <a:ext cx="809640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5"/>
                  <a:ext cx="3714840" cy="1328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BA6F4B8E-39A7-B466-58DE-5D3CFA393805}"/>
              </a:ext>
            </a:extLst>
          </p:cNvPr>
          <p:cNvSpPr/>
          <p:nvPr/>
        </p:nvSpPr>
        <p:spPr>
          <a:xfrm>
            <a:off x="4169729" y="5325137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Subnet</a:t>
            </a:r>
          </a:p>
        </p:txBody>
      </p:sp>
    </p:spTree>
    <p:extLst>
      <p:ext uri="{BB962C8B-B14F-4D97-AF65-F5344CB8AC3E}">
        <p14:creationId xmlns:p14="http://schemas.microsoft.com/office/powerpoint/2010/main" val="215861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F77FC1E3-EC37-B3DC-DD6E-D2AAD33EB1BA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BA6F4B8E-39A7-B466-58DE-5D3CFA393805}"/>
              </a:ext>
            </a:extLst>
          </p:cNvPr>
          <p:cNvSpPr/>
          <p:nvPr/>
        </p:nvSpPr>
        <p:spPr>
          <a:xfrm>
            <a:off x="2467905" y="5325137"/>
            <a:ext cx="6549474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communicating on a subnet, the message gets </a:t>
            </a:r>
            <a:r>
              <a:rPr lang="en-US" b="1" dirty="0"/>
              <a:t>broadcasted</a:t>
            </a:r>
            <a:r>
              <a:rPr lang="en-US" dirty="0"/>
              <a:t> to every device on the network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13F6D6-0861-D242-D3DE-A4A4A2A89F37}"/>
              </a:ext>
            </a:extLst>
          </p:cNvPr>
          <p:cNvGrpSpPr/>
          <p:nvPr/>
        </p:nvGrpSpPr>
        <p:grpSpPr>
          <a:xfrm>
            <a:off x="1401013" y="32065"/>
            <a:ext cx="9996480" cy="5154480"/>
            <a:chOff x="1401013" y="32065"/>
            <a:chExt cx="9996480" cy="515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DADE68-B92B-8CE2-9308-F70AD280EB2D}"/>
                    </a:ext>
                  </a:extLst>
                </p14:cNvPr>
                <p14:cNvContentPartPr/>
                <p14:nvPr/>
              </p14:nvContentPartPr>
              <p14:xfrm>
                <a:off x="1420453" y="785905"/>
                <a:ext cx="128160" cy="294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DADE68-B92B-8CE2-9308-F70AD280EB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16133" y="781585"/>
                  <a:ext cx="136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C57667-97F6-DB05-B67A-4CE55CD97780}"/>
                    </a:ext>
                  </a:extLst>
                </p14:cNvPr>
                <p14:cNvContentPartPr/>
                <p14:nvPr/>
              </p14:nvContentPartPr>
              <p14:xfrm>
                <a:off x="1401013" y="737665"/>
                <a:ext cx="468720" cy="87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C57667-97F6-DB05-B67A-4CE55CD977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6693" y="733345"/>
                  <a:ext cx="47736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5F6009-AE0E-3441-3178-2FFAB10741E8}"/>
                    </a:ext>
                  </a:extLst>
                </p14:cNvPr>
                <p14:cNvContentPartPr/>
                <p14:nvPr/>
              </p14:nvContentPartPr>
              <p14:xfrm>
                <a:off x="1546093" y="625345"/>
                <a:ext cx="884520" cy="1404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5F6009-AE0E-3441-3178-2FFAB10741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41773" y="621025"/>
                  <a:ext cx="89316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F4CDAC-C6BD-90E8-2A9C-3FF00E604360}"/>
                    </a:ext>
                  </a:extLst>
                </p14:cNvPr>
                <p14:cNvContentPartPr/>
                <p14:nvPr/>
              </p14:nvContentPartPr>
              <p14:xfrm>
                <a:off x="1491373" y="657385"/>
                <a:ext cx="1517760" cy="1855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F4CDAC-C6BD-90E8-2A9C-3FF00E6043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87053" y="653065"/>
                  <a:ext cx="1526400" cy="18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74ED17-D3D2-177E-5045-3AD65AE4751B}"/>
                    </a:ext>
                  </a:extLst>
                </p14:cNvPr>
                <p14:cNvContentPartPr/>
                <p14:nvPr/>
              </p14:nvContentPartPr>
              <p14:xfrm>
                <a:off x="1738693" y="673225"/>
                <a:ext cx="1937160" cy="2387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74ED17-D3D2-177E-5045-3AD65AE475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34373" y="668905"/>
                  <a:ext cx="1945800" cy="23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4C2B22-73AF-3D4F-16A4-7FC0A8DB3B7B}"/>
                    </a:ext>
                  </a:extLst>
                </p14:cNvPr>
                <p14:cNvContentPartPr/>
                <p14:nvPr/>
              </p14:nvContentPartPr>
              <p14:xfrm>
                <a:off x="1816093" y="561265"/>
                <a:ext cx="2707920" cy="311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4C2B22-73AF-3D4F-16A4-7FC0A8DB3B7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11773" y="556945"/>
                  <a:ext cx="2716560" cy="31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ACE9E0-413E-9F20-BBBE-988F6FE5330A}"/>
                    </a:ext>
                  </a:extLst>
                </p14:cNvPr>
                <p14:cNvContentPartPr/>
                <p14:nvPr/>
              </p14:nvContentPartPr>
              <p14:xfrm>
                <a:off x="1833373" y="376585"/>
                <a:ext cx="3728160" cy="421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ACE9E0-413E-9F20-BBBE-988F6FE533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29053" y="372265"/>
                  <a:ext cx="3736800" cy="42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749D4B-4227-AEC8-7950-593F9613C42D}"/>
                    </a:ext>
                  </a:extLst>
                </p14:cNvPr>
                <p14:cNvContentPartPr/>
                <p14:nvPr/>
              </p14:nvContentPartPr>
              <p14:xfrm>
                <a:off x="2272573" y="200185"/>
                <a:ext cx="4119480" cy="489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749D4B-4227-AEC8-7950-593F9613C4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68253" y="195865"/>
                  <a:ext cx="4128120" cy="49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311D26-4410-C39F-89CE-14FCF4170BB3}"/>
                    </a:ext>
                  </a:extLst>
                </p14:cNvPr>
                <p14:cNvContentPartPr/>
                <p14:nvPr/>
              </p14:nvContentPartPr>
              <p14:xfrm>
                <a:off x="5568733" y="144025"/>
                <a:ext cx="1963080" cy="484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311D26-4410-C39F-89CE-14FCF4170B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64413" y="139705"/>
                  <a:ext cx="1971720" cy="48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89F429-8FB0-937E-16C9-35A5B4966375}"/>
                    </a:ext>
                  </a:extLst>
                </p14:cNvPr>
                <p14:cNvContentPartPr/>
                <p14:nvPr/>
              </p14:nvContentPartPr>
              <p14:xfrm>
                <a:off x="7625053" y="392785"/>
                <a:ext cx="1167480" cy="456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89F429-8FB0-937E-16C9-35A5B496637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0733" y="388465"/>
                  <a:ext cx="1176120" cy="45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CD9FD8-CD5B-EADF-0E09-D74F46A8F6DA}"/>
                    </a:ext>
                  </a:extLst>
                </p14:cNvPr>
                <p14:cNvContentPartPr/>
                <p14:nvPr/>
              </p14:nvContentPartPr>
              <p14:xfrm>
                <a:off x="8614693" y="32065"/>
                <a:ext cx="1453680" cy="510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CD9FD8-CD5B-EADF-0E09-D74F46A8F6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10373" y="27745"/>
                  <a:ext cx="1462320" cy="51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5F480A-BD86-F087-9A06-55B25779FC63}"/>
                    </a:ext>
                  </a:extLst>
                </p14:cNvPr>
                <p14:cNvContentPartPr/>
                <p14:nvPr/>
              </p14:nvContentPartPr>
              <p14:xfrm>
                <a:off x="10016173" y="272185"/>
                <a:ext cx="1381320" cy="4914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5F480A-BD86-F087-9A06-55B25779FC6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11853" y="267865"/>
                  <a:ext cx="1389960" cy="492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0DAF8AE-166B-1376-F52A-3908FBE80F5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B17B0F-BC15-9306-F99E-C3FA57A2FBF1}"/>
              </a:ext>
            </a:extLst>
          </p:cNvPr>
          <p:cNvSpPr/>
          <p:nvPr/>
        </p:nvSpPr>
        <p:spPr>
          <a:xfrm>
            <a:off x="9017894" y="3673097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9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487680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1200" y="228600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2860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134979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3311" y="1134979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8843" y="1134979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2286000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1382" y="2286000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1954" y="2362200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814" y="4038600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09800" y="36576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400" y="4090738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3200" y="5225717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8580" y="1295400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9788" y="13856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2374" y="22098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2094" y="2133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1400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754" y="4712372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F77FC1E3-EC37-B3DC-DD6E-D2AAD33EB1BA}"/>
              </a:ext>
            </a:extLst>
          </p:cNvPr>
          <p:cNvGrpSpPr/>
          <p:nvPr/>
        </p:nvGrpSpPr>
        <p:grpSpPr>
          <a:xfrm>
            <a:off x="1395253" y="954025"/>
            <a:ext cx="8775360" cy="4684680"/>
            <a:chOff x="1395253" y="954025"/>
            <a:chExt cx="8775360" cy="46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14:cNvPr>
                <p14:cNvContentPartPr/>
                <p14:nvPr/>
              </p14:nvContentPartPr>
              <p14:xfrm>
                <a:off x="1395253" y="1002265"/>
                <a:ext cx="3686040" cy="1602360"/>
              </p14:xfrm>
            </p:contentPart>
          </mc:Choice>
          <mc:Fallback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919814EA-5CB4-D5B4-498C-90DC12799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89133" y="996145"/>
                  <a:ext cx="369828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14:cNvPr>
                <p14:cNvContentPartPr/>
                <p14:nvPr/>
              </p14:nvContentPartPr>
              <p14:xfrm>
                <a:off x="3023533" y="1876705"/>
                <a:ext cx="2025000" cy="969480"/>
              </p14:xfrm>
            </p:contentPart>
          </mc:Choice>
          <mc:Fallback>
            <p:pic>
              <p:nvPicPr>
                <p:cNvPr id="2060" name="Ink 2059">
                  <a:extLst>
                    <a:ext uri="{FF2B5EF4-FFF2-40B4-BE49-F238E27FC236}">
                      <a16:creationId xmlns:a16="http://schemas.microsoft.com/office/drawing/2014/main" id="{56713509-3F45-AA75-280A-C4134EF987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7413" y="1870585"/>
                  <a:ext cx="2037240" cy="9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14:cNvPr>
                <p14:cNvContentPartPr/>
                <p14:nvPr/>
              </p14:nvContentPartPr>
              <p14:xfrm>
                <a:off x="4355173" y="1916665"/>
                <a:ext cx="698400" cy="66312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A2FB2EA1-0946-CCEF-415F-A9F5C6EA12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9053" y="1910545"/>
                  <a:ext cx="71064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14:cNvPr>
                <p14:cNvContentPartPr/>
                <p14:nvPr/>
              </p14:nvContentPartPr>
              <p14:xfrm>
                <a:off x="4378933" y="978505"/>
                <a:ext cx="817920" cy="149328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ABD7C81E-C43F-4B74-304B-06DFE10A516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72813" y="972386"/>
                  <a:ext cx="830160" cy="1505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14:cNvPr>
                <p14:cNvContentPartPr/>
                <p14:nvPr/>
              </p14:nvContentPartPr>
              <p14:xfrm>
                <a:off x="2895373" y="954025"/>
                <a:ext cx="2069640" cy="160812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20F5DAB7-F900-5928-2D9D-83B14F65ED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89253" y="947905"/>
                  <a:ext cx="2081880" cy="162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14:cNvPr>
                <p14:cNvContentPartPr/>
                <p14:nvPr/>
              </p14:nvContentPartPr>
              <p14:xfrm>
                <a:off x="2125333" y="2941945"/>
                <a:ext cx="2839680" cy="18648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5261256E-21B4-A8C2-3804-CCA9DB25CC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19212" y="2935813"/>
                  <a:ext cx="2851922" cy="1987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14:cNvPr>
                <p14:cNvContentPartPr/>
                <p14:nvPr/>
              </p14:nvContentPartPr>
              <p14:xfrm>
                <a:off x="3472813" y="2718745"/>
                <a:ext cx="1593000" cy="272520"/>
              </p14:xfrm>
            </p:contentPart>
          </mc:Choice>
          <mc:Fallback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98D11D35-1A0A-BBA4-B3EF-3305AECEC6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66693" y="2712625"/>
                  <a:ext cx="1605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14:cNvPr>
                <p14:cNvContentPartPr/>
                <p14:nvPr/>
              </p14:nvContentPartPr>
              <p14:xfrm>
                <a:off x="4675933" y="2935105"/>
                <a:ext cx="344520" cy="8316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5901983C-0E57-7410-47F5-0BF05009586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9819" y="2928985"/>
                  <a:ext cx="356747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14:cNvPr>
                <p14:cNvContentPartPr/>
                <p14:nvPr/>
              </p14:nvContentPartPr>
              <p14:xfrm>
                <a:off x="3055933" y="3079825"/>
                <a:ext cx="1836720" cy="86652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67692E41-1A44-4452-373E-E190E44B99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49814" y="3073705"/>
                  <a:ext cx="1848958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14:cNvPr>
                <p14:cNvContentPartPr/>
                <p14:nvPr/>
              </p14:nvContentPartPr>
              <p14:xfrm>
                <a:off x="4539853" y="3361345"/>
                <a:ext cx="846360" cy="106632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4BBC6541-9685-BAA9-D00F-8B543A898F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533733" y="3355225"/>
                  <a:ext cx="858600" cy="10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14:cNvPr>
                <p14:cNvContentPartPr/>
                <p14:nvPr/>
              </p14:nvContentPartPr>
              <p14:xfrm>
                <a:off x="1692253" y="3254065"/>
                <a:ext cx="3072600" cy="132588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EA58BD55-1DC0-5081-BFD9-43CF7B4A5C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86133" y="3247943"/>
                  <a:ext cx="3084840" cy="13381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14:cNvPr>
                <p14:cNvContentPartPr/>
                <p14:nvPr/>
              </p14:nvContentPartPr>
              <p14:xfrm>
                <a:off x="2493973" y="3283945"/>
                <a:ext cx="2432520" cy="1993680"/>
              </p14:xfrm>
            </p:contentPart>
          </mc:Choice>
          <mc:Fallback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B68F5FDC-313C-7842-C3B2-5FFBC4A61F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87853" y="3277825"/>
                  <a:ext cx="2444760" cy="20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14:cNvPr>
                <p14:cNvContentPartPr/>
                <p14:nvPr/>
              </p14:nvContentPartPr>
              <p14:xfrm>
                <a:off x="3689533" y="3498865"/>
                <a:ext cx="1766520" cy="195516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6456BD24-6939-B861-1279-88600E5ACE4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83413" y="3492745"/>
                  <a:ext cx="1778760" cy="19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14:cNvPr>
                <p14:cNvContentPartPr/>
                <p14:nvPr/>
              </p14:nvContentPartPr>
              <p14:xfrm>
                <a:off x="5761333" y="3453865"/>
                <a:ext cx="1225080" cy="1454760"/>
              </p14:xfrm>
            </p:contentPart>
          </mc:Choice>
          <mc:Fallback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9154D6DB-0B4F-CE40-33CC-A40A8DFA9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55211" y="3447745"/>
                  <a:ext cx="1237324" cy="14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14:cNvPr>
                <p14:cNvContentPartPr/>
                <p14:nvPr/>
              </p14:nvContentPartPr>
              <p14:xfrm>
                <a:off x="6269293" y="3265585"/>
                <a:ext cx="950040" cy="568440"/>
              </p14:xfrm>
            </p:contentPart>
          </mc:Choice>
          <mc:Fallback>
            <p:pic>
              <p:nvPicPr>
                <p:cNvPr id="2075" name="Ink 2074">
                  <a:extLst>
                    <a:ext uri="{FF2B5EF4-FFF2-40B4-BE49-F238E27FC236}">
                      <a16:creationId xmlns:a16="http://schemas.microsoft.com/office/drawing/2014/main" id="{11272E87-BE00-E598-F8BB-7F898FBC72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263173" y="3259465"/>
                  <a:ext cx="962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14:cNvPr>
                <p14:cNvContentPartPr/>
                <p14:nvPr/>
              </p14:nvContentPartPr>
              <p14:xfrm>
                <a:off x="6651253" y="3139945"/>
                <a:ext cx="2516760" cy="790560"/>
              </p14:xfrm>
            </p:contentPart>
          </mc:Choice>
          <mc:Fallback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D0746493-9789-7D09-63D7-4F157081112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45134" y="3133825"/>
                  <a:ext cx="2528998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14:cNvPr>
                <p14:cNvContentPartPr/>
                <p14:nvPr/>
              </p14:nvContentPartPr>
              <p14:xfrm>
                <a:off x="6713533" y="3227065"/>
                <a:ext cx="2101680" cy="1609560"/>
              </p14:xfrm>
            </p:contentPart>
          </mc:Choice>
          <mc:Fallback>
            <p:pic>
              <p:nvPicPr>
                <p:cNvPr id="2078" name="Ink 2077">
                  <a:extLst>
                    <a:ext uri="{FF2B5EF4-FFF2-40B4-BE49-F238E27FC236}">
                      <a16:creationId xmlns:a16="http://schemas.microsoft.com/office/drawing/2014/main" id="{327317DD-F3BE-EC9A-D613-EAF48DFAC4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07414" y="3220946"/>
                  <a:ext cx="2113918" cy="162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14:cNvPr>
                <p14:cNvContentPartPr/>
                <p14:nvPr/>
              </p14:nvContentPartPr>
              <p14:xfrm>
                <a:off x="6321493" y="3497785"/>
                <a:ext cx="2084400" cy="2140920"/>
              </p14:xfrm>
            </p:contentPart>
          </mc:Choice>
          <mc:Fallback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7561C2D3-0B2E-0CE7-21B4-3921C02F9AB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315373" y="3491666"/>
                  <a:ext cx="2096640" cy="2153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14:cNvPr>
                <p14:cNvContentPartPr/>
                <p14:nvPr/>
              </p14:nvContentPartPr>
              <p14:xfrm>
                <a:off x="6105133" y="2165065"/>
                <a:ext cx="152640" cy="642600"/>
              </p14:xfrm>
            </p:contentPart>
          </mc:Choice>
          <mc:Fallback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859256C9-B751-E995-54EB-263086FC58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99027" y="2158945"/>
                  <a:ext cx="164851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14:cNvPr>
                <p14:cNvContentPartPr/>
                <p14:nvPr/>
              </p14:nvContentPartPr>
              <p14:xfrm>
                <a:off x="6416173" y="1162825"/>
                <a:ext cx="683640" cy="1758600"/>
              </p14:xfrm>
            </p:contentPart>
          </mc:Choice>
          <mc:Fallback>
            <p:pic>
              <p:nvPicPr>
                <p:cNvPr id="2082" name="Ink 2081">
                  <a:extLst>
                    <a:ext uri="{FF2B5EF4-FFF2-40B4-BE49-F238E27FC236}">
                      <a16:creationId xmlns:a16="http://schemas.microsoft.com/office/drawing/2014/main" id="{C89DE61F-97B3-EFA9-A501-ED0D2C8B0A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10053" y="1156705"/>
                  <a:ext cx="695880" cy="17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14:cNvPr>
                <p14:cNvContentPartPr/>
                <p14:nvPr/>
              </p14:nvContentPartPr>
              <p14:xfrm>
                <a:off x="6672853" y="2053105"/>
                <a:ext cx="797400" cy="955080"/>
              </p14:xfrm>
            </p:contentPart>
          </mc:Choice>
          <mc:Fallback>
            <p:pic>
              <p:nvPicPr>
                <p:cNvPr id="2083" name="Ink 2082">
                  <a:extLst>
                    <a:ext uri="{FF2B5EF4-FFF2-40B4-BE49-F238E27FC236}">
                      <a16:creationId xmlns:a16="http://schemas.microsoft.com/office/drawing/2014/main" id="{C753964E-B5B1-4104-EFDA-902A267615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66736" y="2046985"/>
                  <a:ext cx="809634" cy="9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14:cNvPr>
                <p14:cNvContentPartPr/>
                <p14:nvPr/>
              </p14:nvContentPartPr>
              <p14:xfrm>
                <a:off x="6747733" y="2815225"/>
                <a:ext cx="952200" cy="321120"/>
              </p14:xfrm>
            </p:contentPart>
          </mc:Choice>
          <mc:Fallback>
            <p:pic>
              <p:nvPicPr>
                <p:cNvPr id="2084" name="Ink 2083">
                  <a:extLst>
                    <a:ext uri="{FF2B5EF4-FFF2-40B4-BE49-F238E27FC236}">
                      <a16:creationId xmlns:a16="http://schemas.microsoft.com/office/drawing/2014/main" id="{67410968-2FD3-9D5B-F4B3-4327EF8C550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41613" y="2809105"/>
                  <a:ext cx="964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14:cNvPr>
                <p14:cNvContentPartPr/>
                <p14:nvPr/>
              </p14:nvContentPartPr>
              <p14:xfrm>
                <a:off x="6401773" y="2044825"/>
                <a:ext cx="1964160" cy="978120"/>
              </p14:xfrm>
            </p:contentPart>
          </mc:Choice>
          <mc:Fallback>
            <p:pic>
              <p:nvPicPr>
                <p:cNvPr id="2086" name="Ink 2085">
                  <a:extLst>
                    <a:ext uri="{FF2B5EF4-FFF2-40B4-BE49-F238E27FC236}">
                      <a16:creationId xmlns:a16="http://schemas.microsoft.com/office/drawing/2014/main" id="{D9AA3C52-FFC5-C715-4BE0-C546BC63E5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95653" y="2038705"/>
                  <a:ext cx="1976400" cy="9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14:cNvPr>
                <p14:cNvContentPartPr/>
                <p14:nvPr/>
              </p14:nvContentPartPr>
              <p14:xfrm>
                <a:off x="6427693" y="1026385"/>
                <a:ext cx="1890000" cy="1729080"/>
              </p14:xfrm>
            </p:contentPart>
          </mc:Choice>
          <mc:Fallback>
            <p:pic>
              <p:nvPicPr>
                <p:cNvPr id="2087" name="Ink 2086">
                  <a:extLst>
                    <a:ext uri="{FF2B5EF4-FFF2-40B4-BE49-F238E27FC236}">
                      <a16:creationId xmlns:a16="http://schemas.microsoft.com/office/drawing/2014/main" id="{4F77C544-A998-34D3-5B37-0E6D86F3F1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21573" y="1020265"/>
                  <a:ext cx="1902240" cy="17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14:cNvPr>
                <p14:cNvContentPartPr/>
                <p14:nvPr/>
              </p14:nvContentPartPr>
              <p14:xfrm>
                <a:off x="6244813" y="1130425"/>
                <a:ext cx="3519000" cy="1739160"/>
              </p14:xfrm>
            </p:contentPart>
          </mc:Choice>
          <mc:Fallback>
            <p:pic>
              <p:nvPicPr>
                <p:cNvPr id="2088" name="Ink 2087">
                  <a:extLst>
                    <a:ext uri="{FF2B5EF4-FFF2-40B4-BE49-F238E27FC236}">
                      <a16:creationId xmlns:a16="http://schemas.microsoft.com/office/drawing/2014/main" id="{F5FBD525-BD64-9C05-D8EF-67D1AC6658A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238693" y="1124305"/>
                  <a:ext cx="3531240" cy="17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14:cNvPr>
                <p14:cNvContentPartPr/>
                <p14:nvPr/>
              </p14:nvContentPartPr>
              <p14:xfrm>
                <a:off x="6588613" y="2662585"/>
                <a:ext cx="3253320" cy="643680"/>
              </p14:xfrm>
            </p:contentPart>
          </mc:Choice>
          <mc:Fallback>
            <p:pic>
              <p:nvPicPr>
                <p:cNvPr id="2089" name="Ink 2088">
                  <a:extLst>
                    <a:ext uri="{FF2B5EF4-FFF2-40B4-BE49-F238E27FC236}">
                      <a16:creationId xmlns:a16="http://schemas.microsoft.com/office/drawing/2014/main" id="{B1C2E16F-F6B9-0932-0B7F-8BC9DC0848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82493" y="2656465"/>
                  <a:ext cx="326556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14:cNvPr>
                <p14:cNvContentPartPr/>
                <p14:nvPr/>
              </p14:nvContentPartPr>
              <p14:xfrm>
                <a:off x="6468013" y="1924945"/>
                <a:ext cx="3702600" cy="1315800"/>
              </p14:xfrm>
            </p:contentPart>
          </mc:Choice>
          <mc:Fallback>
            <p:pic>
              <p:nvPicPr>
                <p:cNvPr id="2091" name="Ink 2090">
                  <a:extLst>
                    <a:ext uri="{FF2B5EF4-FFF2-40B4-BE49-F238E27FC236}">
                      <a16:creationId xmlns:a16="http://schemas.microsoft.com/office/drawing/2014/main" id="{AA4EAD3E-9475-9EFE-3D4E-DCDFDDB23E7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61893" y="1918823"/>
                  <a:ext cx="3714840" cy="132804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BA6F4B8E-39A7-B466-58DE-5D3CFA393805}"/>
              </a:ext>
            </a:extLst>
          </p:cNvPr>
          <p:cNvSpPr/>
          <p:nvPr/>
        </p:nvSpPr>
        <p:spPr>
          <a:xfrm>
            <a:off x="2467905" y="5325137"/>
            <a:ext cx="6549474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there are many devices on a subnet, then this might cause some problems (congestion, lag, delay)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13F6D6-0861-D242-D3DE-A4A4A2A89F37}"/>
              </a:ext>
            </a:extLst>
          </p:cNvPr>
          <p:cNvGrpSpPr/>
          <p:nvPr/>
        </p:nvGrpSpPr>
        <p:grpSpPr>
          <a:xfrm>
            <a:off x="1401013" y="32065"/>
            <a:ext cx="9996480" cy="5154480"/>
            <a:chOff x="1401013" y="32065"/>
            <a:chExt cx="9996480" cy="515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DADE68-B92B-8CE2-9308-F70AD280EB2D}"/>
                    </a:ext>
                  </a:extLst>
                </p14:cNvPr>
                <p14:cNvContentPartPr/>
                <p14:nvPr/>
              </p14:nvContentPartPr>
              <p14:xfrm>
                <a:off x="1420453" y="785905"/>
                <a:ext cx="128160" cy="2944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DADE68-B92B-8CE2-9308-F70AD280EB2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16145" y="781585"/>
                  <a:ext cx="136776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2C57667-97F6-DB05-B67A-4CE55CD97780}"/>
                    </a:ext>
                  </a:extLst>
                </p14:cNvPr>
                <p14:cNvContentPartPr/>
                <p14:nvPr/>
              </p14:nvContentPartPr>
              <p14:xfrm>
                <a:off x="1401013" y="737665"/>
                <a:ext cx="468720" cy="870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2C57667-97F6-DB05-B67A-4CE55CD9778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96693" y="733345"/>
                  <a:ext cx="47736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65F6009-AE0E-3441-3178-2FFAB10741E8}"/>
                    </a:ext>
                  </a:extLst>
                </p14:cNvPr>
                <p14:cNvContentPartPr/>
                <p14:nvPr/>
              </p14:nvContentPartPr>
              <p14:xfrm>
                <a:off x="1546093" y="625345"/>
                <a:ext cx="884520" cy="1404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65F6009-AE0E-3441-3178-2FFAB10741E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41773" y="621025"/>
                  <a:ext cx="893160" cy="14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0F4CDAC-C6BD-90E8-2A9C-3FF00E604360}"/>
                    </a:ext>
                  </a:extLst>
                </p14:cNvPr>
                <p14:cNvContentPartPr/>
                <p14:nvPr/>
              </p14:nvContentPartPr>
              <p14:xfrm>
                <a:off x="1491373" y="657385"/>
                <a:ext cx="1517760" cy="1855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0F4CDAC-C6BD-90E8-2A9C-3FF00E6043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87054" y="653065"/>
                  <a:ext cx="1526398" cy="18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674ED17-D3D2-177E-5045-3AD65AE4751B}"/>
                    </a:ext>
                  </a:extLst>
                </p14:cNvPr>
                <p14:cNvContentPartPr/>
                <p14:nvPr/>
              </p14:nvContentPartPr>
              <p14:xfrm>
                <a:off x="1738693" y="673225"/>
                <a:ext cx="1937160" cy="2387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674ED17-D3D2-177E-5045-3AD65AE475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734374" y="668905"/>
                  <a:ext cx="1945798" cy="23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4C2B22-73AF-3D4F-16A4-7FC0A8DB3B7B}"/>
                    </a:ext>
                  </a:extLst>
                </p14:cNvPr>
                <p14:cNvContentPartPr/>
                <p14:nvPr/>
              </p14:nvContentPartPr>
              <p14:xfrm>
                <a:off x="1816093" y="561265"/>
                <a:ext cx="2707920" cy="311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4C2B22-73AF-3D4F-16A4-7FC0A8DB3B7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11772" y="556945"/>
                  <a:ext cx="2716561" cy="31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ACE9E0-413E-9F20-BBBE-988F6FE5330A}"/>
                    </a:ext>
                  </a:extLst>
                </p14:cNvPr>
                <p14:cNvContentPartPr/>
                <p14:nvPr/>
              </p14:nvContentPartPr>
              <p14:xfrm>
                <a:off x="1833373" y="376585"/>
                <a:ext cx="3728160" cy="421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ACE9E0-413E-9F20-BBBE-988F6FE5330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829053" y="372265"/>
                  <a:ext cx="3736800" cy="42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749D4B-4227-AEC8-7950-593F9613C42D}"/>
                    </a:ext>
                  </a:extLst>
                </p14:cNvPr>
                <p14:cNvContentPartPr/>
                <p14:nvPr/>
              </p14:nvContentPartPr>
              <p14:xfrm>
                <a:off x="2272573" y="200185"/>
                <a:ext cx="4119480" cy="489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749D4B-4227-AEC8-7950-593F9613C42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68253" y="195865"/>
                  <a:ext cx="4128120" cy="49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311D26-4410-C39F-89CE-14FCF4170BB3}"/>
                    </a:ext>
                  </a:extLst>
                </p14:cNvPr>
                <p14:cNvContentPartPr/>
                <p14:nvPr/>
              </p14:nvContentPartPr>
              <p14:xfrm>
                <a:off x="5568733" y="144025"/>
                <a:ext cx="1963080" cy="4841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311D26-4410-C39F-89CE-14FCF4170BB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64413" y="139705"/>
                  <a:ext cx="1971720" cy="48499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189F429-8FB0-937E-16C9-35A5B4966375}"/>
                    </a:ext>
                  </a:extLst>
                </p14:cNvPr>
                <p14:cNvContentPartPr/>
                <p14:nvPr/>
              </p14:nvContentPartPr>
              <p14:xfrm>
                <a:off x="7625053" y="392785"/>
                <a:ext cx="1167480" cy="4565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189F429-8FB0-937E-16C9-35A5B496637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620733" y="388465"/>
                  <a:ext cx="1176120" cy="45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CD9FD8-CD5B-EADF-0E09-D74F46A8F6DA}"/>
                    </a:ext>
                  </a:extLst>
                </p14:cNvPr>
                <p14:cNvContentPartPr/>
                <p14:nvPr/>
              </p14:nvContentPartPr>
              <p14:xfrm>
                <a:off x="8614693" y="32065"/>
                <a:ext cx="1453680" cy="5109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CD9FD8-CD5B-EADF-0E09-D74F46A8F6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610373" y="27745"/>
                  <a:ext cx="1462320" cy="51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5F480A-BD86-F087-9A06-55B25779FC63}"/>
                    </a:ext>
                  </a:extLst>
                </p14:cNvPr>
                <p14:cNvContentPartPr/>
                <p14:nvPr/>
              </p14:nvContentPartPr>
              <p14:xfrm>
                <a:off x="10016173" y="272185"/>
                <a:ext cx="1381320" cy="4914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5F480A-BD86-F087-9A06-55B25779FC6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11854" y="267865"/>
                  <a:ext cx="1389958" cy="492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0DAF8AE-166B-1376-F52A-3908FBE80F5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B17B0F-BC15-9306-F99E-C3FA57A2FBF1}"/>
              </a:ext>
            </a:extLst>
          </p:cNvPr>
          <p:cNvSpPr/>
          <p:nvPr/>
        </p:nvSpPr>
        <p:spPr>
          <a:xfrm>
            <a:off x="9017894" y="3673097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5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sp>
        <p:nvSpPr>
          <p:cNvPr id="2094" name="Rectangle 2093">
            <a:extLst>
              <a:ext uri="{FF2B5EF4-FFF2-40B4-BE49-F238E27FC236}">
                <a16:creationId xmlns:a16="http://schemas.microsoft.com/office/drawing/2014/main" id="{BA6F4B8E-39A7-B466-58DE-5D3CFA393805}"/>
              </a:ext>
            </a:extLst>
          </p:cNvPr>
          <p:cNvSpPr/>
          <p:nvPr/>
        </p:nvSpPr>
        <p:spPr>
          <a:xfrm>
            <a:off x="4169729" y="5325137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Six Subnets</a:t>
            </a:r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813" y="93746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693" y="1418065"/>
                  <a:ext cx="512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65"/>
                  <a:ext cx="1810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57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613" y="173126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74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9213" y="3038065"/>
                  <a:ext cx="1003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74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413" y="2923585"/>
                  <a:ext cx="68184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9213" y="2081545"/>
                <a:ext cx="1846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413" y="298730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65"/>
                <a:ext cx="4953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3" y="4083865"/>
                  <a:ext cx="3094920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45"/>
                  <a:ext cx="1846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5"/>
                  <a:ext cx="111888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53" y="2994145"/>
                  <a:ext cx="461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3" y="3069745"/>
                  <a:ext cx="199800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05"/>
                  <a:ext cx="465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73" y="1285225"/>
                  <a:ext cx="137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3" y="1412665"/>
                  <a:ext cx="1728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3" y="787705"/>
                  <a:ext cx="4010400" cy="87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5326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sp>
        <p:nvSpPr>
          <p:cNvPr id="2094" name="Rectangle 2093">
            <a:extLst>
              <a:ext uri="{FF2B5EF4-FFF2-40B4-BE49-F238E27FC236}">
                <a16:creationId xmlns:a16="http://schemas.microsoft.com/office/drawing/2014/main" id="{BA6F4B8E-39A7-B466-58DE-5D3CFA393805}"/>
              </a:ext>
            </a:extLst>
          </p:cNvPr>
          <p:cNvSpPr/>
          <p:nvPr/>
        </p:nvSpPr>
        <p:spPr>
          <a:xfrm>
            <a:off x="4169729" y="5325137"/>
            <a:ext cx="2797570" cy="1010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Six Subnets</a:t>
            </a:r>
          </a:p>
        </p:txBody>
      </p:sp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453" y="93710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326" y="1418065"/>
                  <a:ext cx="51229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78"/>
                  <a:ext cx="1810800" cy="26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21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253" y="173090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38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8850" y="3037705"/>
                  <a:ext cx="1003326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38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032" y="2923585"/>
                  <a:ext cx="681882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8853" y="2081136"/>
                <a:ext cx="184680" cy="33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053" y="298694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92"/>
                <a:ext cx="495360" cy="555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2" y="4083865"/>
                  <a:ext cx="3094921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39"/>
                  <a:ext cx="184680" cy="393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9"/>
                  <a:ext cx="1118880" cy="53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48" y="2994236"/>
                  <a:ext cx="461170" cy="3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2" y="3069745"/>
                  <a:ext cx="1998002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18"/>
                  <a:ext cx="465840" cy="1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90" y="1285225"/>
                  <a:ext cx="137845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4" y="1412657"/>
                  <a:ext cx="1727997" cy="28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4" y="787708"/>
                  <a:ext cx="4010399" cy="87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CE4ABE-D2D7-A7BC-34A4-307D9B270D18}"/>
                  </a:ext>
                </a:extLst>
              </p14:cNvPr>
              <p14:cNvContentPartPr/>
              <p14:nvPr/>
            </p14:nvContentPartPr>
            <p14:xfrm>
              <a:off x="64029" y="64260"/>
              <a:ext cx="5210280" cy="2197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CE4ABE-D2D7-A7BC-34A4-307D9B270D1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029" y="28260"/>
                <a:ext cx="5281920" cy="22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A5F78B-ACA5-3DDB-1DAA-8A11FD04135F}"/>
                  </a:ext>
                </a:extLst>
              </p14:cNvPr>
              <p14:cNvContentPartPr/>
              <p14:nvPr/>
            </p14:nvContentPartPr>
            <p14:xfrm>
              <a:off x="349149" y="2285820"/>
              <a:ext cx="4469040" cy="1854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A5F78B-ACA5-3DDB-1DAA-8A11FD04135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3149" y="2249820"/>
                <a:ext cx="4540680" cy="19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0BE03B3-2C4B-7B15-19CA-7064CFA2B2C3}"/>
                  </a:ext>
                </a:extLst>
              </p14:cNvPr>
              <p14:cNvContentPartPr/>
              <p14:nvPr/>
            </p14:nvContentPartPr>
            <p14:xfrm>
              <a:off x="91029" y="3962340"/>
              <a:ext cx="5297760" cy="2370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0BE03B3-2C4B-7B15-19CA-7064CFA2B2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029" y="3926700"/>
                <a:ext cx="5369400" cy="24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F5AF8AA-BD52-547B-32AE-497C8CFB0F3D}"/>
                  </a:ext>
                </a:extLst>
              </p14:cNvPr>
              <p14:cNvContentPartPr/>
              <p14:nvPr/>
            </p14:nvContentPartPr>
            <p14:xfrm>
              <a:off x="6362949" y="3396060"/>
              <a:ext cx="5213520" cy="2923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F5AF8AA-BD52-547B-32AE-497C8CFB0F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326949" y="3360420"/>
                <a:ext cx="5285160" cy="29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E9E8E70-5594-2BB1-A5B8-CA0D319819CC}"/>
                  </a:ext>
                </a:extLst>
              </p14:cNvPr>
              <p14:cNvContentPartPr/>
              <p14:nvPr/>
            </p14:nvContentPartPr>
            <p14:xfrm>
              <a:off x="6996549" y="2285460"/>
              <a:ext cx="4336200" cy="1352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E9E8E70-5594-2BB1-A5B8-CA0D319819C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60909" y="2249820"/>
                <a:ext cx="4407840" cy="14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F3EF65E-E15A-4B2D-A309-6F2052BB7CCB}"/>
                  </a:ext>
                </a:extLst>
              </p14:cNvPr>
              <p14:cNvContentPartPr/>
              <p14:nvPr/>
            </p14:nvContentPartPr>
            <p14:xfrm>
              <a:off x="5745189" y="88380"/>
              <a:ext cx="6114240" cy="2182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F3EF65E-E15A-4B2D-A309-6F2052BB7C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09549" y="52380"/>
                <a:ext cx="6185880" cy="22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6194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453" y="93710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326" y="1418065"/>
                  <a:ext cx="51229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78"/>
                  <a:ext cx="1810800" cy="26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21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253" y="173090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38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8850" y="3037705"/>
                  <a:ext cx="1003326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38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032" y="2923585"/>
                  <a:ext cx="681882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8853" y="2081136"/>
                <a:ext cx="184680" cy="33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053" y="298694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92"/>
                <a:ext cx="495360" cy="555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2" y="4083865"/>
                  <a:ext cx="3094921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39"/>
                  <a:ext cx="184680" cy="393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9"/>
                  <a:ext cx="1118880" cy="53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48" y="2994236"/>
                  <a:ext cx="461170" cy="3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2" y="3069745"/>
                  <a:ext cx="1998002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18"/>
                  <a:ext cx="465840" cy="1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90" y="1285225"/>
                  <a:ext cx="137845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4" y="1412657"/>
                  <a:ext cx="1727997" cy="28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4" y="787708"/>
                  <a:ext cx="4010399" cy="87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F319C1-3FA5-353C-7C0A-FED15A4B5AB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DA97D-0CB7-4E9B-9EE5-8BD419F39B1C}"/>
              </a:ext>
            </a:extLst>
          </p:cNvPr>
          <p:cNvSpPr/>
          <p:nvPr/>
        </p:nvSpPr>
        <p:spPr>
          <a:xfrm>
            <a:off x="9089409" y="3689686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02E6C-F1D9-97D1-87D1-D1C384EE62CA}"/>
              </a:ext>
            </a:extLst>
          </p:cNvPr>
          <p:cNvSpPr/>
          <p:nvPr/>
        </p:nvSpPr>
        <p:spPr>
          <a:xfrm>
            <a:off x="1917032" y="5328905"/>
            <a:ext cx="7613721" cy="1006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Suppose that a packet needs to be sent to another subnet</a:t>
            </a:r>
          </a:p>
        </p:txBody>
      </p:sp>
    </p:spTree>
    <p:extLst>
      <p:ext uri="{BB962C8B-B14F-4D97-AF65-F5344CB8AC3E}">
        <p14:creationId xmlns:p14="http://schemas.microsoft.com/office/powerpoint/2010/main" val="111595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453" y="93710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326" y="1418065"/>
                  <a:ext cx="51229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78"/>
                  <a:ext cx="1810800" cy="26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21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253" y="173090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38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8850" y="3037705"/>
                  <a:ext cx="1003326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38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032" y="2923585"/>
                  <a:ext cx="681882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8853" y="2081136"/>
                <a:ext cx="184680" cy="33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053" y="298694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92"/>
                <a:ext cx="495360" cy="555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2" y="4083865"/>
                  <a:ext cx="3094921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39"/>
                  <a:ext cx="184680" cy="393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9"/>
                  <a:ext cx="1118880" cy="53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48" y="2994236"/>
                  <a:ext cx="461170" cy="3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2" y="3069745"/>
                  <a:ext cx="1998002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18"/>
                  <a:ext cx="465840" cy="1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90" y="1285225"/>
                  <a:ext cx="137845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4" y="1412657"/>
                  <a:ext cx="1727997" cy="28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4" y="787708"/>
                  <a:ext cx="4010399" cy="87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F319C1-3FA5-353C-7C0A-FED15A4B5AB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DA97D-0CB7-4E9B-9EE5-8BD419F39B1C}"/>
              </a:ext>
            </a:extLst>
          </p:cNvPr>
          <p:cNvSpPr/>
          <p:nvPr/>
        </p:nvSpPr>
        <p:spPr>
          <a:xfrm>
            <a:off x="9089409" y="3689686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02E6C-F1D9-97D1-87D1-D1C384EE62CA}"/>
              </a:ext>
            </a:extLst>
          </p:cNvPr>
          <p:cNvSpPr/>
          <p:nvPr/>
        </p:nvSpPr>
        <p:spPr>
          <a:xfrm>
            <a:off x="1917032" y="5328905"/>
            <a:ext cx="7613721" cy="1006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broadcast to our subnet, but we won’t find our destination</a:t>
            </a:r>
          </a:p>
        </p:txBody>
      </p:sp>
      <p:grpSp>
        <p:nvGrpSpPr>
          <p:cNvPr id="2075" name="Group 2074">
            <a:extLst>
              <a:ext uri="{FF2B5EF4-FFF2-40B4-BE49-F238E27FC236}">
                <a16:creationId xmlns:a16="http://schemas.microsoft.com/office/drawing/2014/main" id="{B14B538A-AB1F-20DE-6E04-AA16702DB59B}"/>
              </a:ext>
            </a:extLst>
          </p:cNvPr>
          <p:cNvGrpSpPr/>
          <p:nvPr/>
        </p:nvGrpSpPr>
        <p:grpSpPr>
          <a:xfrm>
            <a:off x="707293" y="136105"/>
            <a:ext cx="2655720" cy="2094840"/>
            <a:chOff x="707293" y="136105"/>
            <a:chExt cx="2655720" cy="20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CDF9F6-0B36-7177-4A29-EBFB1F531182}"/>
                    </a:ext>
                  </a:extLst>
                </p14:cNvPr>
                <p14:cNvContentPartPr/>
                <p14:nvPr/>
              </p14:nvContentPartPr>
              <p14:xfrm>
                <a:off x="1786933" y="312505"/>
                <a:ext cx="48600" cy="383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CDF9F6-0B36-7177-4A29-EBFB1F53118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80813" y="306385"/>
                  <a:ext cx="608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603071-16CC-3F01-FA70-5741F079E53B}"/>
                    </a:ext>
                  </a:extLst>
                </p14:cNvPr>
                <p14:cNvContentPartPr/>
                <p14:nvPr/>
              </p14:nvContentPartPr>
              <p14:xfrm>
                <a:off x="1871893" y="224305"/>
                <a:ext cx="159480" cy="729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5603071-16CC-3F01-FA70-5741F079E53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65773" y="218185"/>
                  <a:ext cx="17172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62A344-3872-C793-3ECC-F045014DAF2C}"/>
                    </a:ext>
                  </a:extLst>
                </p14:cNvPr>
                <p14:cNvContentPartPr/>
                <p14:nvPr/>
              </p14:nvContentPartPr>
              <p14:xfrm>
                <a:off x="2073853" y="183985"/>
                <a:ext cx="220320" cy="843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62A344-3872-C793-3ECC-F045014DAF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67733" y="177865"/>
                  <a:ext cx="23256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B3827A-B77E-F00D-5BF1-66608B872879}"/>
                    </a:ext>
                  </a:extLst>
                </p14:cNvPr>
                <p14:cNvContentPartPr/>
                <p14:nvPr/>
              </p14:nvContentPartPr>
              <p14:xfrm>
                <a:off x="2364013" y="240145"/>
                <a:ext cx="213120" cy="862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B3827A-B77E-F00D-5BF1-66608B8728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7893" y="234025"/>
                  <a:ext cx="225360" cy="8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9D29F9D2-98D6-BD13-1200-E81A523B610A}"/>
                    </a:ext>
                  </a:extLst>
                </p14:cNvPr>
                <p14:cNvContentPartPr/>
                <p14:nvPr/>
              </p14:nvContentPartPr>
              <p14:xfrm>
                <a:off x="2670373" y="136105"/>
                <a:ext cx="210960" cy="963720"/>
              </p14:xfrm>
            </p:contentPart>
          </mc:Choice>
          <mc:Fallback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9D29F9D2-98D6-BD13-1200-E81A523B61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64253" y="129985"/>
                  <a:ext cx="22320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B48A8216-B56D-B537-5FEC-C63C7326EC8D}"/>
                    </a:ext>
                  </a:extLst>
                </p14:cNvPr>
                <p14:cNvContentPartPr/>
                <p14:nvPr/>
              </p14:nvContentPartPr>
              <p14:xfrm>
                <a:off x="2932453" y="200185"/>
                <a:ext cx="205200" cy="918720"/>
              </p14:xfrm>
            </p:contentPart>
          </mc:Choice>
          <mc:Fallback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B48A8216-B56D-B537-5FEC-C63C7326EC8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6333" y="194065"/>
                  <a:ext cx="217440" cy="9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E8336BDC-106F-EA00-C44F-23E4E4EFDB49}"/>
                    </a:ext>
                  </a:extLst>
                </p14:cNvPr>
                <p14:cNvContentPartPr/>
                <p14:nvPr/>
              </p14:nvContentPartPr>
              <p14:xfrm>
                <a:off x="707293" y="1202785"/>
                <a:ext cx="512640" cy="289800"/>
              </p14:xfrm>
            </p:contentPart>
          </mc:Choice>
          <mc:Fallback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E8336BDC-106F-EA00-C44F-23E4E4EFDB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01173" y="1196665"/>
                  <a:ext cx="524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416DD21E-B6BA-AEC5-608E-F9ABCA896156}"/>
                    </a:ext>
                  </a:extLst>
                </p14:cNvPr>
                <p14:cNvContentPartPr/>
                <p14:nvPr/>
              </p14:nvContentPartPr>
              <p14:xfrm>
                <a:off x="767773" y="1186945"/>
                <a:ext cx="668160" cy="588960"/>
              </p14:xfrm>
            </p:contentPart>
          </mc:Choice>
          <mc:Fallback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416DD21E-B6BA-AEC5-608E-F9ABCA89615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653" y="1180825"/>
                  <a:ext cx="68040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DAC2FB7B-27AF-52D8-2F69-07B5C4CE2232}"/>
                    </a:ext>
                  </a:extLst>
                </p14:cNvPr>
                <p14:cNvContentPartPr/>
                <p14:nvPr/>
              </p14:nvContentPartPr>
              <p14:xfrm>
                <a:off x="980173" y="1266865"/>
                <a:ext cx="687960" cy="604080"/>
              </p14:xfrm>
            </p:contentPart>
          </mc:Choice>
          <mc:Fallback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DAC2FB7B-27AF-52D8-2F69-07B5C4CE22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4053" y="1260745"/>
                  <a:ext cx="70020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065" name="Ink 2064">
                  <a:extLst>
                    <a:ext uri="{FF2B5EF4-FFF2-40B4-BE49-F238E27FC236}">
                      <a16:creationId xmlns:a16="http://schemas.microsoft.com/office/drawing/2014/main" id="{65BD6202-D1EC-971A-6A72-1842573AD1B5}"/>
                    </a:ext>
                  </a:extLst>
                </p14:cNvPr>
                <p14:cNvContentPartPr/>
                <p14:nvPr/>
              </p14:nvContentPartPr>
              <p14:xfrm>
                <a:off x="1258453" y="1291345"/>
                <a:ext cx="642600" cy="776520"/>
              </p14:xfrm>
            </p:contentPart>
          </mc:Choice>
          <mc:Fallback>
            <p:pic>
              <p:nvPicPr>
                <p:cNvPr id="2065" name="Ink 2064">
                  <a:extLst>
                    <a:ext uri="{FF2B5EF4-FFF2-40B4-BE49-F238E27FC236}">
                      <a16:creationId xmlns:a16="http://schemas.microsoft.com/office/drawing/2014/main" id="{65BD6202-D1EC-971A-6A72-1842573AD1B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252333" y="1285225"/>
                  <a:ext cx="65484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067" name="Ink 2066">
                  <a:extLst>
                    <a:ext uri="{FF2B5EF4-FFF2-40B4-BE49-F238E27FC236}">
                      <a16:creationId xmlns:a16="http://schemas.microsoft.com/office/drawing/2014/main" id="{674647F9-C856-4B7F-2AE3-308EA5107916}"/>
                    </a:ext>
                  </a:extLst>
                </p14:cNvPr>
                <p14:cNvContentPartPr/>
                <p14:nvPr/>
              </p14:nvContentPartPr>
              <p14:xfrm>
                <a:off x="2075653" y="1218625"/>
                <a:ext cx="264240" cy="479160"/>
              </p14:xfrm>
            </p:contentPart>
          </mc:Choice>
          <mc:Fallback>
            <p:pic>
              <p:nvPicPr>
                <p:cNvPr id="2067" name="Ink 2066">
                  <a:extLst>
                    <a:ext uri="{FF2B5EF4-FFF2-40B4-BE49-F238E27FC236}">
                      <a16:creationId xmlns:a16="http://schemas.microsoft.com/office/drawing/2014/main" id="{674647F9-C856-4B7F-2AE3-308EA510791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69533" y="1212505"/>
                  <a:ext cx="276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68" name="Ink 2067">
                  <a:extLst>
                    <a:ext uri="{FF2B5EF4-FFF2-40B4-BE49-F238E27FC236}">
                      <a16:creationId xmlns:a16="http://schemas.microsoft.com/office/drawing/2014/main" id="{C846A6B5-E5EF-A5E1-B145-29FCBE5A14BC}"/>
                    </a:ext>
                  </a:extLst>
                </p14:cNvPr>
                <p14:cNvContentPartPr/>
                <p14:nvPr/>
              </p14:nvContentPartPr>
              <p14:xfrm>
                <a:off x="2169973" y="1210705"/>
                <a:ext cx="316800" cy="667440"/>
              </p14:xfrm>
            </p:contentPart>
          </mc:Choice>
          <mc:Fallback>
            <p:pic>
              <p:nvPicPr>
                <p:cNvPr id="2068" name="Ink 2067">
                  <a:extLst>
                    <a:ext uri="{FF2B5EF4-FFF2-40B4-BE49-F238E27FC236}">
                      <a16:creationId xmlns:a16="http://schemas.microsoft.com/office/drawing/2014/main" id="{C846A6B5-E5EF-A5E1-B145-29FCBE5A14B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63853" y="1204585"/>
                  <a:ext cx="32904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69" name="Ink 2068">
                  <a:extLst>
                    <a:ext uri="{FF2B5EF4-FFF2-40B4-BE49-F238E27FC236}">
                      <a16:creationId xmlns:a16="http://schemas.microsoft.com/office/drawing/2014/main" id="{DF061387-0B8A-E22A-8CDC-C1654DF9AAF6}"/>
                    </a:ext>
                  </a:extLst>
                </p14:cNvPr>
                <p14:cNvContentPartPr/>
                <p14:nvPr/>
              </p14:nvContentPartPr>
              <p14:xfrm>
                <a:off x="2278333" y="1218625"/>
                <a:ext cx="353160" cy="749160"/>
              </p14:xfrm>
            </p:contentPart>
          </mc:Choice>
          <mc:Fallback>
            <p:pic>
              <p:nvPicPr>
                <p:cNvPr id="2069" name="Ink 2068">
                  <a:extLst>
                    <a:ext uri="{FF2B5EF4-FFF2-40B4-BE49-F238E27FC236}">
                      <a16:creationId xmlns:a16="http://schemas.microsoft.com/office/drawing/2014/main" id="{DF061387-0B8A-E22A-8CDC-C1654DF9AAF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72213" y="1212505"/>
                  <a:ext cx="36540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88C0F86C-0B32-0E93-F4E1-496BE29FFD46}"/>
                    </a:ext>
                  </a:extLst>
                </p14:cNvPr>
                <p14:cNvContentPartPr/>
                <p14:nvPr/>
              </p14:nvContentPartPr>
              <p14:xfrm>
                <a:off x="2472373" y="1258945"/>
                <a:ext cx="407520" cy="859680"/>
              </p14:xfrm>
            </p:contentPart>
          </mc:Choice>
          <mc:Fallback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88C0F86C-0B32-0E93-F4E1-496BE29FFD4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66253" y="1252825"/>
                  <a:ext cx="41976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73" name="Ink 2072">
                  <a:extLst>
                    <a:ext uri="{FF2B5EF4-FFF2-40B4-BE49-F238E27FC236}">
                      <a16:creationId xmlns:a16="http://schemas.microsoft.com/office/drawing/2014/main" id="{BE19100A-6436-340A-AE36-0DFC9CC2BB43}"/>
                    </a:ext>
                  </a:extLst>
                </p14:cNvPr>
                <p14:cNvContentPartPr/>
                <p14:nvPr/>
              </p14:nvContentPartPr>
              <p14:xfrm>
                <a:off x="2692693" y="1258945"/>
                <a:ext cx="372960" cy="960480"/>
              </p14:xfrm>
            </p:contentPart>
          </mc:Choice>
          <mc:Fallback>
            <p:pic>
              <p:nvPicPr>
                <p:cNvPr id="2073" name="Ink 2072">
                  <a:extLst>
                    <a:ext uri="{FF2B5EF4-FFF2-40B4-BE49-F238E27FC236}">
                      <a16:creationId xmlns:a16="http://schemas.microsoft.com/office/drawing/2014/main" id="{BE19100A-6436-340A-AE36-0DFC9CC2BB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686573" y="1252825"/>
                  <a:ext cx="3852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74" name="Ink 2073">
                  <a:extLst>
                    <a:ext uri="{FF2B5EF4-FFF2-40B4-BE49-F238E27FC236}">
                      <a16:creationId xmlns:a16="http://schemas.microsoft.com/office/drawing/2014/main" id="{2F21CC5C-2AE7-E219-457C-56FC028ECB40}"/>
                    </a:ext>
                  </a:extLst>
                </p14:cNvPr>
                <p14:cNvContentPartPr/>
                <p14:nvPr/>
              </p14:nvContentPartPr>
              <p14:xfrm>
                <a:off x="3032533" y="1251025"/>
                <a:ext cx="330480" cy="979920"/>
              </p14:xfrm>
            </p:contentPart>
          </mc:Choice>
          <mc:Fallback>
            <p:pic>
              <p:nvPicPr>
                <p:cNvPr id="2074" name="Ink 2073">
                  <a:extLst>
                    <a:ext uri="{FF2B5EF4-FFF2-40B4-BE49-F238E27FC236}">
                      <a16:creationId xmlns:a16="http://schemas.microsoft.com/office/drawing/2014/main" id="{2F21CC5C-2AE7-E219-457C-56FC028ECB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26413" y="1244905"/>
                  <a:ext cx="342720" cy="9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19351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453" y="93710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326" y="1418065"/>
                  <a:ext cx="51229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78"/>
                  <a:ext cx="1810800" cy="26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21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253" y="173090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38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8850" y="3037705"/>
                  <a:ext cx="1003326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38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032" y="2923585"/>
                  <a:ext cx="681882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8853" y="2081136"/>
                <a:ext cx="184680" cy="33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053" y="298694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92"/>
                <a:ext cx="495360" cy="555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2" y="4083865"/>
                  <a:ext cx="3094921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39"/>
                  <a:ext cx="184680" cy="393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9"/>
                  <a:ext cx="1118880" cy="53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48" y="2994236"/>
                  <a:ext cx="461170" cy="3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2" y="3069745"/>
                  <a:ext cx="1998002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18"/>
                  <a:ext cx="465840" cy="1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90" y="1285225"/>
                  <a:ext cx="137845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4" y="1412657"/>
                  <a:ext cx="1727997" cy="28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4" y="787708"/>
                  <a:ext cx="4010399" cy="87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F319C1-3FA5-353C-7C0A-FED15A4B5AB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DA97D-0CB7-4E9B-9EE5-8BD419F39B1C}"/>
              </a:ext>
            </a:extLst>
          </p:cNvPr>
          <p:cNvSpPr/>
          <p:nvPr/>
        </p:nvSpPr>
        <p:spPr>
          <a:xfrm>
            <a:off x="9089409" y="3689686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02E6C-F1D9-97D1-87D1-D1C384EE62CA}"/>
              </a:ext>
            </a:extLst>
          </p:cNvPr>
          <p:cNvSpPr/>
          <p:nvPr/>
        </p:nvSpPr>
        <p:spPr>
          <a:xfrm>
            <a:off x="1917032" y="5328905"/>
            <a:ext cx="7613721" cy="1006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So, the packet will get sent to the </a:t>
            </a:r>
            <a:r>
              <a:rPr lang="en-US" b="1" dirty="0"/>
              <a:t>default gateway</a:t>
            </a:r>
            <a:r>
              <a:rPr lang="en-US" dirty="0"/>
              <a:t>, which is typically the router</a:t>
            </a:r>
          </a:p>
        </p:txBody>
      </p:sp>
    </p:spTree>
    <p:extLst>
      <p:ext uri="{BB962C8B-B14F-4D97-AF65-F5344CB8AC3E}">
        <p14:creationId xmlns:p14="http://schemas.microsoft.com/office/powerpoint/2010/main" val="1934250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pic>
        <p:nvPicPr>
          <p:cNvPr id="2050" name="Picture 2" descr="WiFi Router Dual-Band AC1000 | Linksys: US">
            <a:extLst>
              <a:ext uri="{FF2B5EF4-FFF2-40B4-BE49-F238E27FC236}">
                <a16:creationId xmlns:a16="http://schemas.microsoft.com/office/drawing/2014/main" id="{4355E79D-6B36-AF62-94F7-AFA05D42E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181600" y="23622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Graphic 41" descr="Computer with solid fill">
            <a:extLst>
              <a:ext uri="{FF2B5EF4-FFF2-40B4-BE49-F238E27FC236}">
                <a16:creationId xmlns:a16="http://schemas.microsoft.com/office/drawing/2014/main" id="{2FEC642B-0226-EC6F-008E-F36EA1618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600" y="5408880"/>
            <a:ext cx="914400" cy="914400"/>
          </a:xfrm>
          <a:prstGeom prst="rect">
            <a:avLst/>
          </a:prstGeom>
        </p:spPr>
      </p:pic>
      <p:pic>
        <p:nvPicPr>
          <p:cNvPr id="45" name="Graphic 44" descr="Computer with solid fill">
            <a:extLst>
              <a:ext uri="{FF2B5EF4-FFF2-40B4-BE49-F238E27FC236}">
                <a16:creationId xmlns:a16="http://schemas.microsoft.com/office/drawing/2014/main" id="{89664D89-1B42-8F9D-AA4C-EFB2166EB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4449" y="208547"/>
            <a:ext cx="914400" cy="914400"/>
          </a:xfrm>
          <a:prstGeom prst="rect">
            <a:avLst/>
          </a:prstGeom>
        </p:spPr>
      </p:pic>
      <p:pic>
        <p:nvPicPr>
          <p:cNvPr id="46" name="Graphic 45" descr="Computer with solid fill">
            <a:extLst>
              <a:ext uri="{FF2B5EF4-FFF2-40B4-BE49-F238E27FC236}">
                <a16:creationId xmlns:a16="http://schemas.microsoft.com/office/drawing/2014/main" id="{80B9858E-125B-2478-D2EE-09A0B21A9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1" y="186490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5D9DD61D-6499-E15B-0FFA-775AD1669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043" y="1104900"/>
            <a:ext cx="914400" cy="914400"/>
          </a:xfrm>
          <a:prstGeom prst="rect">
            <a:avLst/>
          </a:prstGeom>
        </p:spPr>
      </p:pic>
      <p:pic>
        <p:nvPicPr>
          <p:cNvPr id="48" name="Graphic 47" descr="Computer with solid fill">
            <a:extLst>
              <a:ext uri="{FF2B5EF4-FFF2-40B4-BE49-F238E27FC236}">
                <a16:creationId xmlns:a16="http://schemas.microsoft.com/office/drawing/2014/main" id="{80030633-0FEA-B67F-4A1F-44D28BC65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351" y="1065455"/>
            <a:ext cx="914400" cy="914400"/>
          </a:xfrm>
          <a:prstGeom prst="rect">
            <a:avLst/>
          </a:prstGeom>
        </p:spPr>
      </p:pic>
      <p:pic>
        <p:nvPicPr>
          <p:cNvPr id="49" name="Graphic 48" descr="Computer with solid fill">
            <a:extLst>
              <a:ext uri="{FF2B5EF4-FFF2-40B4-BE49-F238E27FC236}">
                <a16:creationId xmlns:a16="http://schemas.microsoft.com/office/drawing/2014/main" id="{9DF2B7B1-1BE4-498D-2564-E9747395E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6795" y="1065455"/>
            <a:ext cx="914400" cy="914400"/>
          </a:xfrm>
          <a:prstGeom prst="rect">
            <a:avLst/>
          </a:prstGeom>
        </p:spPr>
      </p:pic>
      <p:pic>
        <p:nvPicPr>
          <p:cNvPr id="50" name="Graphic 49" descr="Computer with solid fill">
            <a:extLst>
              <a:ext uri="{FF2B5EF4-FFF2-40B4-BE49-F238E27FC236}">
                <a16:creationId xmlns:a16="http://schemas.microsoft.com/office/drawing/2014/main" id="{0505FD77-FCF6-6754-D991-75379DC2A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6307" y="3092116"/>
            <a:ext cx="914400" cy="914400"/>
          </a:xfrm>
          <a:prstGeom prst="rect">
            <a:avLst/>
          </a:prstGeom>
        </p:spPr>
      </p:pic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9DAF40EA-E93B-2D87-3164-DEF5FFC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7986" y="2231858"/>
            <a:ext cx="914400" cy="914400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82C7C86-FBA9-BD16-5EBD-DF4B9FEB3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7032" y="3138237"/>
            <a:ext cx="914400" cy="914400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CA1B93FE-1115-3757-15D2-838E07EAB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" y="4616119"/>
            <a:ext cx="914400" cy="914400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BC8D79BF-25EB-DA98-E007-2F2716057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4579" y="4312001"/>
            <a:ext cx="914400" cy="914400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4D30ECBA-B8DA-E5AA-B186-BF81B7201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5586" y="4243144"/>
            <a:ext cx="914400" cy="914400"/>
          </a:xfrm>
          <a:prstGeom prst="rect">
            <a:avLst/>
          </a:prstGeom>
        </p:spPr>
      </p:pic>
      <p:pic>
        <p:nvPicPr>
          <p:cNvPr id="56" name="Graphic 55" descr="Computer with solid fill">
            <a:extLst>
              <a:ext uri="{FF2B5EF4-FFF2-40B4-BE49-F238E27FC236}">
                <a16:creationId xmlns:a16="http://schemas.microsoft.com/office/drawing/2014/main" id="{1A8DF01C-9C84-5FB6-6BD1-DE0E136AE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4348" y="4604086"/>
            <a:ext cx="914400" cy="914400"/>
          </a:xfrm>
          <a:prstGeom prst="rect">
            <a:avLst/>
          </a:prstGeom>
        </p:spPr>
      </p:pic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7DA9F944-90F1-808D-FCB9-50A2D6FBD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6032" y="5265821"/>
            <a:ext cx="914400" cy="914400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F3BD75D6-93B8-F7F8-6F02-69BFD4717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9796" y="381000"/>
            <a:ext cx="914400" cy="914400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9AD2EB3E-5D85-21F0-F4DE-A3B4EF1E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1000" y="208547"/>
            <a:ext cx="914400" cy="914400"/>
          </a:xfrm>
          <a:prstGeom prst="rect">
            <a:avLst/>
          </a:prstGeom>
        </p:spPr>
      </p:pic>
      <p:pic>
        <p:nvPicPr>
          <p:cNvPr id="60" name="Graphic 59" descr="Computer with solid fill">
            <a:extLst>
              <a:ext uri="{FF2B5EF4-FFF2-40B4-BE49-F238E27FC236}">
                <a16:creationId xmlns:a16="http://schemas.microsoft.com/office/drawing/2014/main" id="{336105E2-E77F-B0B0-5210-16D447822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22366" y="1425055"/>
            <a:ext cx="914400" cy="914400"/>
          </a:xfrm>
          <a:prstGeom prst="rect">
            <a:avLst/>
          </a:prstGeom>
        </p:spPr>
      </p:pic>
      <p:pic>
        <p:nvPicPr>
          <p:cNvPr id="61" name="Graphic 60" descr="Computer with solid fill">
            <a:extLst>
              <a:ext uri="{FF2B5EF4-FFF2-40B4-BE49-F238E27FC236}">
                <a16:creationId xmlns:a16="http://schemas.microsoft.com/office/drawing/2014/main" id="{4DC7539D-2C5E-2D77-3DB9-311B10EF9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5995" y="166437"/>
            <a:ext cx="914400" cy="914400"/>
          </a:xfrm>
          <a:prstGeom prst="rect">
            <a:avLst/>
          </a:prstGeom>
        </p:spPr>
      </p:pic>
      <p:pic>
        <p:nvPicPr>
          <p:cNvPr id="62" name="Graphic 61" descr="Computer with solid fill">
            <a:extLst>
              <a:ext uri="{FF2B5EF4-FFF2-40B4-BE49-F238E27FC236}">
                <a16:creationId xmlns:a16="http://schemas.microsoft.com/office/drawing/2014/main" id="{C96763B8-1A3B-7C6D-C71A-F8E902D7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8748" y="304800"/>
            <a:ext cx="914400" cy="914400"/>
          </a:xfrm>
          <a:prstGeom prst="rect">
            <a:avLst/>
          </a:prstGeom>
        </p:spPr>
      </p:pic>
      <p:pic>
        <p:nvPicPr>
          <p:cNvPr id="63" name="Graphic 62" descr="Computer with solid fill">
            <a:extLst>
              <a:ext uri="{FF2B5EF4-FFF2-40B4-BE49-F238E27FC236}">
                <a16:creationId xmlns:a16="http://schemas.microsoft.com/office/drawing/2014/main" id="{645DEEAB-6CB8-EA1F-BEF2-3905C0B1A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6168" y="1295400"/>
            <a:ext cx="914400" cy="914400"/>
          </a:xfrm>
          <a:prstGeom prst="rect">
            <a:avLst/>
          </a:prstGeom>
        </p:spPr>
      </p:pic>
      <p:pic>
        <p:nvPicPr>
          <p:cNvPr id="2048" name="Graphic 2047" descr="Computer with solid fill">
            <a:extLst>
              <a:ext uri="{FF2B5EF4-FFF2-40B4-BE49-F238E27FC236}">
                <a16:creationId xmlns:a16="http://schemas.microsoft.com/office/drawing/2014/main" id="{1861970A-558F-5701-F797-5FD6A766E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2700" y="1271337"/>
            <a:ext cx="914400" cy="914400"/>
          </a:xfrm>
          <a:prstGeom prst="rect">
            <a:avLst/>
          </a:prstGeom>
        </p:spPr>
      </p:pic>
      <p:pic>
        <p:nvPicPr>
          <p:cNvPr id="2049" name="Graphic 2048" descr="Computer with solid fill">
            <a:extLst>
              <a:ext uri="{FF2B5EF4-FFF2-40B4-BE49-F238E27FC236}">
                <a16:creationId xmlns:a16="http://schemas.microsoft.com/office/drawing/2014/main" id="{73322E2D-6617-2C76-826F-0DA4CE1CA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6353" y="2438400"/>
            <a:ext cx="914400" cy="914400"/>
          </a:xfrm>
          <a:prstGeom prst="rect">
            <a:avLst/>
          </a:prstGeom>
        </p:spPr>
      </p:pic>
      <p:pic>
        <p:nvPicPr>
          <p:cNvPr id="2051" name="Graphic 2050" descr="Computer with solid fill">
            <a:extLst>
              <a:ext uri="{FF2B5EF4-FFF2-40B4-BE49-F238E27FC236}">
                <a16:creationId xmlns:a16="http://schemas.microsoft.com/office/drawing/2014/main" id="{94167872-4086-1A19-C143-86A117221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2514600"/>
            <a:ext cx="914400" cy="914400"/>
          </a:xfrm>
          <a:prstGeom prst="rect">
            <a:avLst/>
          </a:prstGeom>
        </p:spPr>
      </p:pic>
      <p:pic>
        <p:nvPicPr>
          <p:cNvPr id="2052" name="Graphic 2051" descr="Computer with solid fill">
            <a:extLst>
              <a:ext uri="{FF2B5EF4-FFF2-40B4-BE49-F238E27FC236}">
                <a16:creationId xmlns:a16="http://schemas.microsoft.com/office/drawing/2014/main" id="{89C45E2C-7B03-610C-3294-E31D43912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6839" y="3689686"/>
            <a:ext cx="914400" cy="914400"/>
          </a:xfrm>
          <a:prstGeom prst="rect">
            <a:avLst/>
          </a:prstGeom>
        </p:spPr>
      </p:pic>
      <p:pic>
        <p:nvPicPr>
          <p:cNvPr id="2053" name="Graphic 2052" descr="Computer with solid fill">
            <a:extLst>
              <a:ext uri="{FF2B5EF4-FFF2-40B4-BE49-F238E27FC236}">
                <a16:creationId xmlns:a16="http://schemas.microsoft.com/office/drawing/2014/main" id="{D3CF6EFB-62FA-2819-A039-9FA5CE4F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0568" y="3689686"/>
            <a:ext cx="914400" cy="914400"/>
          </a:xfrm>
          <a:prstGeom prst="rect">
            <a:avLst/>
          </a:prstGeom>
        </p:spPr>
      </p:pic>
      <p:pic>
        <p:nvPicPr>
          <p:cNvPr id="2054" name="Graphic 2053" descr="Computer with solid fill">
            <a:extLst>
              <a:ext uri="{FF2B5EF4-FFF2-40B4-BE49-F238E27FC236}">
                <a16:creationId xmlns:a16="http://schemas.microsoft.com/office/drawing/2014/main" id="{802C16F8-3709-17A8-3C09-CE0577BA3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5695" y="4518545"/>
            <a:ext cx="914400" cy="914400"/>
          </a:xfrm>
          <a:prstGeom prst="rect">
            <a:avLst/>
          </a:prstGeom>
        </p:spPr>
      </p:pic>
      <p:pic>
        <p:nvPicPr>
          <p:cNvPr id="2055" name="Graphic 2054" descr="Computer with solid fill">
            <a:extLst>
              <a:ext uri="{FF2B5EF4-FFF2-40B4-BE49-F238E27FC236}">
                <a16:creationId xmlns:a16="http://schemas.microsoft.com/office/drawing/2014/main" id="{BC189615-D8DD-3FD7-F413-B53F802CB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28600"/>
            <a:ext cx="914400" cy="914400"/>
          </a:xfrm>
          <a:prstGeom prst="rect">
            <a:avLst/>
          </a:prstGeom>
        </p:spPr>
      </p:pic>
      <p:pic>
        <p:nvPicPr>
          <p:cNvPr id="2056" name="Graphic 2055" descr="Computer with solid fill">
            <a:extLst>
              <a:ext uri="{FF2B5EF4-FFF2-40B4-BE49-F238E27FC236}">
                <a16:creationId xmlns:a16="http://schemas.microsoft.com/office/drawing/2014/main" id="{7EB765B6-8229-9DB1-0FA4-72C34B4D9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2908" y="4712372"/>
            <a:ext cx="914400" cy="914400"/>
          </a:xfrm>
          <a:prstGeom prst="rect">
            <a:avLst/>
          </a:prstGeom>
        </p:spPr>
      </p:pic>
      <p:pic>
        <p:nvPicPr>
          <p:cNvPr id="2057" name="Graphic 2056" descr="Computer with solid fill">
            <a:extLst>
              <a:ext uri="{FF2B5EF4-FFF2-40B4-BE49-F238E27FC236}">
                <a16:creationId xmlns:a16="http://schemas.microsoft.com/office/drawing/2014/main" id="{C72B00CC-A0D6-9025-6764-8E96F150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3730" y="5518486"/>
            <a:ext cx="914400" cy="914400"/>
          </a:xfrm>
          <a:prstGeom prst="rect">
            <a:avLst/>
          </a:prstGeom>
        </p:spPr>
      </p:pic>
      <p:pic>
        <p:nvPicPr>
          <p:cNvPr id="2" name="Picture 2" descr="WiFi Router Dual-Band AC1000 | Linksys: US">
            <a:extLst>
              <a:ext uri="{FF2B5EF4-FFF2-40B4-BE49-F238E27FC236}">
                <a16:creationId xmlns:a16="http://schemas.microsoft.com/office/drawing/2014/main" id="{48F866A6-3492-14CD-D035-150E3EF5A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71861" y="390894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WiFi Router Dual-Band AC1000 | Linksys: US">
            <a:extLst>
              <a:ext uri="{FF2B5EF4-FFF2-40B4-BE49-F238E27FC236}">
                <a16:creationId xmlns:a16="http://schemas.microsoft.com/office/drawing/2014/main" id="{43A1E042-DC41-351D-B4C9-A6EDB052A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494810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WiFi Router Dual-Band AC1000 | Linksys: US">
            <a:extLst>
              <a:ext uri="{FF2B5EF4-FFF2-40B4-BE49-F238E27FC236}">
                <a16:creationId xmlns:a16="http://schemas.microsoft.com/office/drawing/2014/main" id="{BEC36450-CB58-BBFD-ABCA-4382862ED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6614008" y="3658178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Fi Router Dual-Band AC1000 | Linksys: US">
            <a:extLst>
              <a:ext uri="{FF2B5EF4-FFF2-40B4-BE49-F238E27FC236}">
                <a16:creationId xmlns:a16="http://schemas.microsoft.com/office/drawing/2014/main" id="{F403F4C8-EC13-D705-6E9D-F44A6CE4B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7180705" y="2600819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iFi Router Dual-Band AC1000 | Linksys: US">
            <a:extLst>
              <a:ext uri="{FF2B5EF4-FFF2-40B4-BE49-F238E27FC236}">
                <a16:creationId xmlns:a16="http://schemas.microsoft.com/office/drawing/2014/main" id="{A2A7D3B6-02C1-19F9-3683-CA43F220E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332007" y="1100890"/>
            <a:ext cx="706582" cy="609600"/>
          </a:xfrm>
          <a:prstGeom prst="rect">
            <a:avLst/>
          </a:prstGeom>
          <a:noFill/>
          <a:ln w="571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iFi Router Dual-Band AC1000 | Linksys: US">
            <a:extLst>
              <a:ext uri="{FF2B5EF4-FFF2-40B4-BE49-F238E27FC236}">
                <a16:creationId xmlns:a16="http://schemas.microsoft.com/office/drawing/2014/main" id="{CDC7B9E1-3994-97D1-AE91-DD07D9594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934563" y="1425055"/>
            <a:ext cx="70658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DDB8B0-2570-1B33-3B86-F9A24941ED5A}"/>
              </a:ext>
            </a:extLst>
          </p:cNvPr>
          <p:cNvGrpSpPr/>
          <p:nvPr/>
        </p:nvGrpSpPr>
        <p:grpSpPr>
          <a:xfrm>
            <a:off x="954253" y="946105"/>
            <a:ext cx="4100400" cy="1324800"/>
            <a:chOff x="954253" y="946105"/>
            <a:chExt cx="4100400" cy="132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14:cNvPr>
                <p14:cNvContentPartPr/>
                <p14:nvPr/>
              </p14:nvContentPartPr>
              <p14:xfrm>
                <a:off x="3400453" y="946105"/>
                <a:ext cx="838440" cy="191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96F5E6-E265-3235-F199-26ABC9463B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91453" y="937105"/>
                  <a:ext cx="856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14:cNvPr>
                <p14:cNvContentPartPr/>
                <p14:nvPr/>
              </p14:nvContentPartPr>
              <p14:xfrm>
                <a:off x="3745333" y="1427065"/>
                <a:ext cx="494640" cy="19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870F268-38C0-2155-5237-4E541360B8A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36326" y="1418065"/>
                  <a:ext cx="512293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14:cNvPr>
                <p14:cNvContentPartPr/>
                <p14:nvPr/>
              </p14:nvContentPartPr>
              <p14:xfrm>
                <a:off x="2245573" y="1644145"/>
                <a:ext cx="1975680" cy="483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C2F9A7A-48A3-C894-CF64-35FAE2371C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6573" y="1635145"/>
                  <a:ext cx="199332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14:cNvPr>
                <p14:cNvContentPartPr/>
                <p14:nvPr/>
              </p14:nvContentPartPr>
              <p14:xfrm>
                <a:off x="2325853" y="1018465"/>
                <a:ext cx="1793160" cy="252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4CD08F-D091-721D-9C73-CAB307DD5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16853" y="1009478"/>
                  <a:ext cx="1810800" cy="2699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14:cNvPr>
                <p14:cNvContentPartPr/>
                <p14:nvPr/>
              </p14:nvContentPartPr>
              <p14:xfrm>
                <a:off x="1435213" y="1018465"/>
                <a:ext cx="2769120" cy="899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495501F-5A76-2F75-2B39-73473944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6213" y="1009465"/>
                  <a:ext cx="2786760" cy="9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14:cNvPr>
                <p14:cNvContentPartPr/>
                <p14:nvPr/>
              </p14:nvContentPartPr>
              <p14:xfrm>
                <a:off x="954253" y="1739905"/>
                <a:ext cx="3593520" cy="489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E944A52-53F6-549D-01BF-20443F24726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5253" y="1730905"/>
                  <a:ext cx="361116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14:cNvPr>
                <p14:cNvContentPartPr/>
                <p14:nvPr/>
              </p14:nvContentPartPr>
              <p14:xfrm>
                <a:off x="4804453" y="1764385"/>
                <a:ext cx="250200" cy="506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04A9681-8E78-31DA-B494-1C8EAD5E4B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68453" y="1728385"/>
                  <a:ext cx="321840" cy="57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550A3-56B5-73FD-704A-A46F1BDEAB17}"/>
              </a:ext>
            </a:extLst>
          </p:cNvPr>
          <p:cNvGrpSpPr/>
          <p:nvPr/>
        </p:nvGrpSpPr>
        <p:grpSpPr>
          <a:xfrm>
            <a:off x="1692253" y="2687785"/>
            <a:ext cx="3249000" cy="1371960"/>
            <a:chOff x="1692253" y="2687785"/>
            <a:chExt cx="3249000" cy="137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14:cNvPr>
                <p14:cNvContentPartPr/>
                <p14:nvPr/>
              </p14:nvContentPartPr>
              <p14:xfrm>
                <a:off x="2590453" y="2687785"/>
                <a:ext cx="830520" cy="269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685B5C-1301-E20C-9F8B-9159AFEDBC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81453" y="2678785"/>
                  <a:ext cx="848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14:cNvPr>
                <p14:cNvContentPartPr/>
                <p14:nvPr/>
              </p14:nvContentPartPr>
              <p14:xfrm>
                <a:off x="2397853" y="3046705"/>
                <a:ext cx="985680" cy="20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A2732DE-D682-A93F-9558-76427CDA680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88850" y="3037705"/>
                  <a:ext cx="1003326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14:cNvPr>
                <p14:cNvContentPartPr/>
                <p14:nvPr/>
              </p14:nvContentPartPr>
              <p14:xfrm>
                <a:off x="1692253" y="3204385"/>
                <a:ext cx="1766520" cy="855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A766BA-FC55-5F09-736D-2F3FEB7EBA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83253" y="3195385"/>
                  <a:ext cx="178416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14:cNvPr>
                <p14:cNvContentPartPr/>
                <p14:nvPr/>
              </p14:nvContentPartPr>
              <p14:xfrm>
                <a:off x="4331053" y="2959585"/>
                <a:ext cx="61020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D933192-A7CB-83E2-51B8-226D0C0206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95032" y="2923585"/>
                  <a:ext cx="681882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14:cNvPr>
              <p14:cNvContentPartPr/>
              <p14:nvPr/>
            </p14:nvContentPartPr>
            <p14:xfrm>
              <a:off x="4988773" y="3417505"/>
              <a:ext cx="267840" cy="392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F0901D-7CB3-1FE3-F70C-5B369382CC9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2773" y="3381505"/>
                <a:ext cx="3394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14:cNvPr>
              <p14:cNvContentPartPr/>
              <p14:nvPr/>
            </p14:nvContentPartPr>
            <p14:xfrm>
              <a:off x="5934853" y="2117185"/>
              <a:ext cx="113040" cy="2638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135025-4B94-B94F-572C-432C006F78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8853" y="2081136"/>
                <a:ext cx="184680" cy="33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14:cNvPr>
              <p14:cNvContentPartPr/>
              <p14:nvPr/>
            </p14:nvContentPartPr>
            <p14:xfrm>
              <a:off x="6392053" y="3022945"/>
              <a:ext cx="698400" cy="25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CB9233-6804-70EE-EF56-1DB7E81887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6053" y="2986945"/>
                <a:ext cx="7700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14:cNvPr>
              <p14:cNvContentPartPr/>
              <p14:nvPr/>
            </p14:nvContentPartPr>
            <p14:xfrm>
              <a:off x="6017293" y="3358465"/>
              <a:ext cx="423720" cy="4834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1ECA4A-B61B-42A9-B900-4331B92252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1293" y="3322492"/>
                <a:ext cx="495360" cy="555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14:cNvPr>
              <p14:cNvContentPartPr/>
              <p14:nvPr/>
            </p14:nvContentPartPr>
            <p14:xfrm>
              <a:off x="2293453" y="4594345"/>
              <a:ext cx="2331720" cy="1116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E5EEA5-9DC8-000E-6F32-C450B52F26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87333" y="4588225"/>
                <a:ext cx="2343960" cy="112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98FF8-E558-0764-AB43-E522E7C2B6CE}"/>
              </a:ext>
            </a:extLst>
          </p:cNvPr>
          <p:cNvGrpSpPr/>
          <p:nvPr/>
        </p:nvGrpSpPr>
        <p:grpSpPr>
          <a:xfrm>
            <a:off x="1275013" y="4089985"/>
            <a:ext cx="3669120" cy="1484640"/>
            <a:chOff x="1275013" y="4089985"/>
            <a:chExt cx="3669120" cy="14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14:cNvPr>
                <p14:cNvContentPartPr/>
                <p14:nvPr/>
              </p14:nvContentPartPr>
              <p14:xfrm>
                <a:off x="4098493" y="4413625"/>
                <a:ext cx="324000" cy="126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45CCD3E-1FE4-B26B-0BAF-681C97A9D8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92373" y="4407505"/>
                  <a:ext cx="336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14:cNvPr>
                <p14:cNvContentPartPr/>
                <p14:nvPr/>
              </p14:nvContentPartPr>
              <p14:xfrm>
                <a:off x="2718973" y="4186105"/>
                <a:ext cx="1609920" cy="498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85696D7-ABA8-1B58-09A7-29C0168069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2853" y="4179985"/>
                  <a:ext cx="162216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14:cNvPr>
                <p14:cNvContentPartPr/>
                <p14:nvPr/>
              </p14:nvContentPartPr>
              <p14:xfrm>
                <a:off x="3512773" y="4592185"/>
                <a:ext cx="1431360" cy="982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B28B35-6314-C5F4-D813-1B3CCF4EB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06653" y="4586065"/>
                  <a:ext cx="1443600" cy="9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14:cNvPr>
                <p14:cNvContentPartPr/>
                <p14:nvPr/>
              </p14:nvContentPartPr>
              <p14:xfrm>
                <a:off x="1275013" y="4089985"/>
                <a:ext cx="3082680" cy="1051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574A981-1BA7-A751-322C-3CEAF420D3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8892" y="4083865"/>
                  <a:ext cx="3094921" cy="10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B813BE6A-4426-FC9E-79BE-E5DF9F622EA5}"/>
              </a:ext>
            </a:extLst>
          </p:cNvPr>
          <p:cNvGrpSpPr/>
          <p:nvPr/>
        </p:nvGrpSpPr>
        <p:grpSpPr>
          <a:xfrm>
            <a:off x="6985333" y="3759505"/>
            <a:ext cx="3121560" cy="1983960"/>
            <a:chOff x="6985333" y="3759505"/>
            <a:chExt cx="3121560" cy="19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14:cNvPr>
                <p14:cNvContentPartPr/>
                <p14:nvPr/>
              </p14:nvContentPartPr>
              <p14:xfrm>
                <a:off x="7142653" y="4287265"/>
                <a:ext cx="172440" cy="380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81CF241-749F-164C-1CA0-813D7EEED3D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36533" y="4281139"/>
                  <a:ext cx="184680" cy="393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14:cNvPr>
                <p14:cNvContentPartPr/>
                <p14:nvPr/>
              </p14:nvContentPartPr>
              <p14:xfrm>
                <a:off x="7409773" y="4141465"/>
                <a:ext cx="394560" cy="77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317EF-7513-285D-9645-31C433599DD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03653" y="4135345"/>
                  <a:ext cx="4068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14:cNvPr>
                <p14:cNvContentPartPr/>
                <p14:nvPr/>
              </p14:nvContentPartPr>
              <p14:xfrm>
                <a:off x="7460173" y="3759505"/>
                <a:ext cx="1860480" cy="365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2CF462-22C6-2BF6-A953-6E52DD82EF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54053" y="3753385"/>
                  <a:ext cx="1872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14:cNvPr>
                <p14:cNvContentPartPr/>
                <p14:nvPr/>
              </p14:nvContentPartPr>
              <p14:xfrm>
                <a:off x="7395373" y="4314985"/>
                <a:ext cx="1106640" cy="521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9EBAD21-D73F-2059-D6FF-9F92EC83CB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89253" y="4308869"/>
                  <a:ext cx="1118880" cy="5338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14:cNvPr>
                <p14:cNvContentPartPr/>
                <p14:nvPr/>
              </p14:nvContentPartPr>
              <p14:xfrm>
                <a:off x="6985333" y="4411465"/>
                <a:ext cx="1019880" cy="133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C83D3E9-48BA-DEB0-B48A-A7DAC09F91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979213" y="4405345"/>
                  <a:ext cx="1032120" cy="13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14:cNvPr>
                <p14:cNvContentPartPr/>
                <p14:nvPr/>
              </p14:nvContentPartPr>
              <p14:xfrm>
                <a:off x="7518133" y="4279345"/>
                <a:ext cx="2588760" cy="846000"/>
              </p14:xfrm>
            </p:contentPart>
          </mc:Choice>
          <mc:Fallback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766DEA8E-5F39-9068-5200-1AFB55FBFC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512013" y="4273225"/>
                  <a:ext cx="2601000" cy="85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BF584E11-05C6-0CE9-CA69-C4AD15962606}"/>
              </a:ext>
            </a:extLst>
          </p:cNvPr>
          <p:cNvGrpSpPr/>
          <p:nvPr/>
        </p:nvGrpSpPr>
        <p:grpSpPr>
          <a:xfrm>
            <a:off x="8061373" y="3000265"/>
            <a:ext cx="1989000" cy="329400"/>
            <a:chOff x="8061373" y="3000265"/>
            <a:chExt cx="1989000" cy="32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14:cNvPr>
                <p14:cNvContentPartPr/>
                <p14:nvPr/>
              </p14:nvContentPartPr>
              <p14:xfrm>
                <a:off x="8061373" y="3000265"/>
                <a:ext cx="448920" cy="23760"/>
              </p14:xfrm>
            </p:contentPart>
          </mc:Choice>
          <mc:Fallback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1564D882-D381-2801-6610-38C73409038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55248" y="2994236"/>
                  <a:ext cx="461170" cy="35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14:cNvPr>
                <p14:cNvContentPartPr/>
                <p14:nvPr/>
              </p14:nvContentPartPr>
              <p14:xfrm>
                <a:off x="8064613" y="3075865"/>
                <a:ext cx="1985760" cy="253800"/>
              </p14:xfrm>
            </p:contentPart>
          </mc:Choice>
          <mc:Fallback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11E59BDF-ED29-3526-3007-3B66FE77185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58492" y="3069745"/>
                  <a:ext cx="1998002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14:cNvPr>
              <p14:cNvContentPartPr/>
              <p14:nvPr/>
            </p14:nvContentPartPr>
            <p14:xfrm>
              <a:off x="6611653" y="232945"/>
              <a:ext cx="2748960" cy="1349640"/>
            </p14:xfrm>
          </p:contentPart>
        </mc:Choice>
        <mc:Fallback>
          <p:pic>
            <p:nvPicPr>
              <p:cNvPr id="2099" name="Ink 2098">
                <a:extLst>
                  <a:ext uri="{FF2B5EF4-FFF2-40B4-BE49-F238E27FC236}">
                    <a16:creationId xmlns:a16="http://schemas.microsoft.com/office/drawing/2014/main" id="{DE48F9CE-8263-11BF-E109-55B40C7FF3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05533" y="226825"/>
                <a:ext cx="2761200" cy="136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AD83D24B-569D-A9DE-EB48-C25CA6EF44A8}"/>
              </a:ext>
            </a:extLst>
          </p:cNvPr>
          <p:cNvGrpSpPr/>
          <p:nvPr/>
        </p:nvGrpSpPr>
        <p:grpSpPr>
          <a:xfrm>
            <a:off x="6515893" y="793825"/>
            <a:ext cx="4143960" cy="1517760"/>
            <a:chOff x="6515893" y="793825"/>
            <a:chExt cx="4143960" cy="151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14:cNvPr>
                <p14:cNvContentPartPr/>
                <p14:nvPr/>
              </p14:nvContentPartPr>
              <p14:xfrm>
                <a:off x="6733333" y="1825225"/>
                <a:ext cx="453600" cy="172080"/>
              </p14:xfrm>
            </p:contentPart>
          </mc:Choice>
          <mc:Fallback>
            <p:pic>
              <p:nvPicPr>
                <p:cNvPr id="2085" name="Ink 2084">
                  <a:extLst>
                    <a:ext uri="{FF2B5EF4-FFF2-40B4-BE49-F238E27FC236}">
                      <a16:creationId xmlns:a16="http://schemas.microsoft.com/office/drawing/2014/main" id="{28B147CF-343F-37B5-DBCD-7BB646D891E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27213" y="1819118"/>
                  <a:ext cx="465840" cy="184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14:cNvPr>
                <p14:cNvContentPartPr/>
                <p14:nvPr/>
              </p14:nvContentPartPr>
              <p14:xfrm>
                <a:off x="6515893" y="1291345"/>
                <a:ext cx="125640" cy="379800"/>
              </p14:xfrm>
            </p:contentPart>
          </mc:Choice>
          <mc:Fallback>
            <p:pic>
              <p:nvPicPr>
                <p:cNvPr id="2090" name="Ink 2089">
                  <a:extLst>
                    <a:ext uri="{FF2B5EF4-FFF2-40B4-BE49-F238E27FC236}">
                      <a16:creationId xmlns:a16="http://schemas.microsoft.com/office/drawing/2014/main" id="{0A4728F4-BEA8-37F4-9580-2B379A69C1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09790" y="1285225"/>
                  <a:ext cx="137845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14:cNvPr>
                <p14:cNvContentPartPr/>
                <p14:nvPr/>
              </p14:nvContentPartPr>
              <p14:xfrm>
                <a:off x="6605893" y="938185"/>
                <a:ext cx="1479600" cy="724680"/>
              </p14:xfrm>
            </p:contentPart>
          </mc:Choice>
          <mc:Fallback>
            <p:pic>
              <p:nvPicPr>
                <p:cNvPr id="2096" name="Ink 2095">
                  <a:extLst>
                    <a:ext uri="{FF2B5EF4-FFF2-40B4-BE49-F238E27FC236}">
                      <a16:creationId xmlns:a16="http://schemas.microsoft.com/office/drawing/2014/main" id="{88C7B8F4-F7D6-A749-A257-59C79F6BE1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99773" y="932065"/>
                  <a:ext cx="14918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14:cNvPr>
                <p14:cNvContentPartPr/>
                <p14:nvPr/>
              </p14:nvContentPartPr>
              <p14:xfrm>
                <a:off x="6690133" y="1418785"/>
                <a:ext cx="1715760" cy="272520"/>
              </p14:xfrm>
            </p:contentPart>
          </mc:Choice>
          <mc:Fallback>
            <p:pic>
              <p:nvPicPr>
                <p:cNvPr id="2097" name="Ink 2096">
                  <a:extLst>
                    <a:ext uri="{FF2B5EF4-FFF2-40B4-BE49-F238E27FC236}">
                      <a16:creationId xmlns:a16="http://schemas.microsoft.com/office/drawing/2014/main" id="{6A96843C-B7E5-A814-0C8A-BA641DFFD5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684014" y="1412657"/>
                  <a:ext cx="1727997" cy="2847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14:cNvPr>
                <p14:cNvContentPartPr/>
                <p14:nvPr/>
              </p14:nvContentPartPr>
              <p14:xfrm>
                <a:off x="6661693" y="793825"/>
                <a:ext cx="3998160" cy="862560"/>
              </p14:xfrm>
            </p:contentPart>
          </mc:Choice>
          <mc:Fallback>
            <p:pic>
              <p:nvPicPr>
                <p:cNvPr id="2100" name="Ink 2099">
                  <a:extLst>
                    <a:ext uri="{FF2B5EF4-FFF2-40B4-BE49-F238E27FC236}">
                      <a16:creationId xmlns:a16="http://schemas.microsoft.com/office/drawing/2014/main" id="{2FC65895-514D-8990-8D56-D4EEB72DB4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55574" y="787708"/>
                  <a:ext cx="4010399" cy="874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14:cNvPr>
                <p14:cNvContentPartPr/>
                <p14:nvPr/>
              </p14:nvContentPartPr>
              <p14:xfrm>
                <a:off x="6684733" y="1796425"/>
                <a:ext cx="3510000" cy="515160"/>
              </p14:xfrm>
            </p:contentPart>
          </mc:Choice>
          <mc:Fallback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F1D5B3A7-6536-FEDB-4DC0-968939B3A77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78613" y="1790305"/>
                  <a:ext cx="3522240" cy="527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FF319C1-3FA5-353C-7C0A-FED15A4B5AB9}"/>
              </a:ext>
            </a:extLst>
          </p:cNvPr>
          <p:cNvSpPr/>
          <p:nvPr/>
        </p:nvSpPr>
        <p:spPr>
          <a:xfrm>
            <a:off x="228600" y="304800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7DA97D-0CB7-4E9B-9EE5-8BD419F39B1C}"/>
              </a:ext>
            </a:extLst>
          </p:cNvPr>
          <p:cNvSpPr/>
          <p:nvPr/>
        </p:nvSpPr>
        <p:spPr>
          <a:xfrm>
            <a:off x="9089409" y="3689686"/>
            <a:ext cx="1433915" cy="858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002E6C-F1D9-97D1-87D1-D1C384EE62CA}"/>
              </a:ext>
            </a:extLst>
          </p:cNvPr>
          <p:cNvSpPr/>
          <p:nvPr/>
        </p:nvSpPr>
        <p:spPr>
          <a:xfrm>
            <a:off x="1917032" y="5328905"/>
            <a:ext cx="7613721" cy="1006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 the router will send it the correct subnet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5712FD0-3894-2B4E-BEB5-B8F0BA81DFDB}"/>
                  </a:ext>
                </a:extLst>
              </p14:cNvPr>
              <p14:cNvContentPartPr/>
              <p14:nvPr/>
            </p14:nvContentPartPr>
            <p14:xfrm>
              <a:off x="4820293" y="1820545"/>
              <a:ext cx="258120" cy="427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5712FD0-3894-2B4E-BEB5-B8F0BA81DFD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02653" y="1802545"/>
                <a:ext cx="2937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0B81903-261C-B45E-C8AC-0D0C849E715C}"/>
                  </a:ext>
                </a:extLst>
              </p14:cNvPr>
              <p14:cNvContentPartPr/>
              <p14:nvPr/>
            </p14:nvContentPartPr>
            <p14:xfrm>
              <a:off x="6015493" y="3352345"/>
              <a:ext cx="370080" cy="451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0B81903-261C-B45E-C8AC-0D0C849E71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97853" y="3334705"/>
                <a:ext cx="4057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9B9DCC1-9763-7D6F-5B48-866D84483041}"/>
                  </a:ext>
                </a:extLst>
              </p14:cNvPr>
              <p14:cNvContentPartPr/>
              <p14:nvPr/>
            </p14:nvContentPartPr>
            <p14:xfrm>
              <a:off x="7419133" y="3736105"/>
              <a:ext cx="1562040" cy="443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9B9DCC1-9763-7D6F-5B48-866D8448304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401133" y="3718105"/>
                <a:ext cx="159768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86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</p:spTree>
    <p:extLst>
      <p:ext uri="{BB962C8B-B14F-4D97-AF65-F5344CB8AC3E}">
        <p14:creationId xmlns:p14="http://schemas.microsoft.com/office/powerpoint/2010/main" val="126370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multiple subnets?</a:t>
            </a:r>
          </a:p>
        </p:txBody>
      </p:sp>
    </p:spTree>
    <p:extLst>
      <p:ext uri="{BB962C8B-B14F-4D97-AF65-F5344CB8AC3E}">
        <p14:creationId xmlns:p14="http://schemas.microsoft.com/office/powerpoint/2010/main" val="2922010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multiple subnets?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5C1C-C449-189B-487F-942351DF7577}"/>
              </a:ext>
            </a:extLst>
          </p:cNvPr>
          <p:cNvSpPr txBox="1"/>
          <p:nvPr/>
        </p:nvSpPr>
        <p:spPr>
          <a:xfrm>
            <a:off x="2514600" y="3126574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sacrifice one of our host bits, and give it to the network bits</a:t>
            </a:r>
          </a:p>
        </p:txBody>
      </p:sp>
    </p:spTree>
    <p:extLst>
      <p:ext uri="{BB962C8B-B14F-4D97-AF65-F5344CB8AC3E}">
        <p14:creationId xmlns:p14="http://schemas.microsoft.com/office/powerpoint/2010/main" val="99338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multiple subnets?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5C1C-C449-189B-487F-942351DF7577}"/>
              </a:ext>
            </a:extLst>
          </p:cNvPr>
          <p:cNvSpPr txBox="1"/>
          <p:nvPr/>
        </p:nvSpPr>
        <p:spPr>
          <a:xfrm>
            <a:off x="2514600" y="3126574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sacrifice one of our host bits, and give it to the network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61D5-06FB-9866-7624-3F6202054D49}"/>
              </a:ext>
            </a:extLst>
          </p:cNvPr>
          <p:cNvSpPr txBox="1"/>
          <p:nvPr/>
        </p:nvSpPr>
        <p:spPr>
          <a:xfrm>
            <a:off x="2435309" y="3732504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0</a:t>
            </a:r>
            <a:r>
              <a:rPr lang="en-US" sz="2800" dirty="0">
                <a:solidFill>
                  <a:srgbClr val="00B050"/>
                </a:solidFill>
              </a:rPr>
              <a:t>0000000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BFC9F-B261-6B1E-E089-8FFE9B6ADDFB}"/>
              </a:ext>
            </a:extLst>
          </p:cNvPr>
          <p:cNvSpPr txBox="1"/>
          <p:nvPr/>
        </p:nvSpPr>
        <p:spPr>
          <a:xfrm>
            <a:off x="1263193" y="38094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50180-35CC-F3BB-D844-683713CACF51}"/>
              </a:ext>
            </a:extLst>
          </p:cNvPr>
          <p:cNvSpPr txBox="1"/>
          <p:nvPr/>
        </p:nvSpPr>
        <p:spPr>
          <a:xfrm>
            <a:off x="1263193" y="425572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C2F7-0E8F-D15B-2D8A-F77A47A6EA84}"/>
              </a:ext>
            </a:extLst>
          </p:cNvPr>
          <p:cNvSpPr txBox="1"/>
          <p:nvPr/>
        </p:nvSpPr>
        <p:spPr>
          <a:xfrm>
            <a:off x="2435309" y="4199570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1</a:t>
            </a:r>
            <a:r>
              <a:rPr lang="en-US" sz="2800" dirty="0">
                <a:solidFill>
                  <a:srgbClr val="00B050"/>
                </a:solidFill>
              </a:rPr>
              <a:t>0000000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C7361-47AF-3E61-0B95-2760F0EF12CA}"/>
              </a:ext>
            </a:extLst>
          </p:cNvPr>
          <p:cNvSpPr txBox="1"/>
          <p:nvPr/>
        </p:nvSpPr>
        <p:spPr>
          <a:xfrm>
            <a:off x="3581400" y="4833677"/>
            <a:ext cx="438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2 Networks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126 hosts</a:t>
            </a:r>
          </a:p>
        </p:txBody>
      </p:sp>
    </p:spTree>
    <p:extLst>
      <p:ext uri="{BB962C8B-B14F-4D97-AF65-F5344CB8AC3E}">
        <p14:creationId xmlns:p14="http://schemas.microsoft.com/office/powerpoint/2010/main" val="1412471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multiple subnets?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5C1C-C449-189B-487F-942351DF7577}"/>
              </a:ext>
            </a:extLst>
          </p:cNvPr>
          <p:cNvSpPr txBox="1"/>
          <p:nvPr/>
        </p:nvSpPr>
        <p:spPr>
          <a:xfrm>
            <a:off x="2514600" y="3126574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sacrifice one of our host bits, and give it to the network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61D5-06FB-9866-7624-3F6202054D49}"/>
              </a:ext>
            </a:extLst>
          </p:cNvPr>
          <p:cNvSpPr txBox="1"/>
          <p:nvPr/>
        </p:nvSpPr>
        <p:spPr>
          <a:xfrm>
            <a:off x="2435309" y="3732504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00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BFC9F-B261-6B1E-E089-8FFE9B6ADDFB}"/>
              </a:ext>
            </a:extLst>
          </p:cNvPr>
          <p:cNvSpPr txBox="1"/>
          <p:nvPr/>
        </p:nvSpPr>
        <p:spPr>
          <a:xfrm>
            <a:off x="1263193" y="38094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50180-35CC-F3BB-D844-683713CACF51}"/>
              </a:ext>
            </a:extLst>
          </p:cNvPr>
          <p:cNvSpPr txBox="1"/>
          <p:nvPr/>
        </p:nvSpPr>
        <p:spPr>
          <a:xfrm>
            <a:off x="1263193" y="425572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C2F7-0E8F-D15B-2D8A-F77A47A6EA84}"/>
              </a:ext>
            </a:extLst>
          </p:cNvPr>
          <p:cNvSpPr txBox="1"/>
          <p:nvPr/>
        </p:nvSpPr>
        <p:spPr>
          <a:xfrm>
            <a:off x="2435309" y="4199570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10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C7361-47AF-3E61-0B95-2760F0EF12CA}"/>
              </a:ext>
            </a:extLst>
          </p:cNvPr>
          <p:cNvSpPr txBox="1"/>
          <p:nvPr/>
        </p:nvSpPr>
        <p:spPr>
          <a:xfrm>
            <a:off x="3591382" y="5673791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 Networks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62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66353-8641-EF33-710D-21F48AE905B7}"/>
              </a:ext>
            </a:extLst>
          </p:cNvPr>
          <p:cNvSpPr txBox="1"/>
          <p:nvPr/>
        </p:nvSpPr>
        <p:spPr>
          <a:xfrm>
            <a:off x="2435309" y="4634502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01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67C0C-667B-B66A-40C5-2D643DE338A2}"/>
              </a:ext>
            </a:extLst>
          </p:cNvPr>
          <p:cNvSpPr txBox="1"/>
          <p:nvPr/>
        </p:nvSpPr>
        <p:spPr>
          <a:xfrm>
            <a:off x="1263193" y="47114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3: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74ED-BB58-4B06-5C16-E873FF2B23B9}"/>
              </a:ext>
            </a:extLst>
          </p:cNvPr>
          <p:cNvSpPr txBox="1"/>
          <p:nvPr/>
        </p:nvSpPr>
        <p:spPr>
          <a:xfrm>
            <a:off x="1263193" y="515772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4: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4A0A7-E723-260A-3F6F-3EF9472977EC}"/>
              </a:ext>
            </a:extLst>
          </p:cNvPr>
          <p:cNvSpPr txBox="1"/>
          <p:nvPr/>
        </p:nvSpPr>
        <p:spPr>
          <a:xfrm>
            <a:off x="2435309" y="5101568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11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</p:spTree>
    <p:extLst>
      <p:ext uri="{BB962C8B-B14F-4D97-AF65-F5344CB8AC3E}">
        <p14:creationId xmlns:p14="http://schemas.microsoft.com/office/powerpoint/2010/main" val="174939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</a:t>
            </a:r>
            <a:r>
              <a:rPr lang="en-US" b="1" i="1" dirty="0"/>
              <a:t>four</a:t>
            </a:r>
            <a:r>
              <a:rPr lang="en-US" i="1" dirty="0"/>
              <a:t> subnets?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5C1C-C449-189B-487F-942351DF7577}"/>
              </a:ext>
            </a:extLst>
          </p:cNvPr>
          <p:cNvSpPr txBox="1"/>
          <p:nvPr/>
        </p:nvSpPr>
        <p:spPr>
          <a:xfrm>
            <a:off x="2514600" y="3126574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sacrifice one of our host bits, and give it to the network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61D5-06FB-9866-7624-3F6202054D49}"/>
              </a:ext>
            </a:extLst>
          </p:cNvPr>
          <p:cNvSpPr txBox="1"/>
          <p:nvPr/>
        </p:nvSpPr>
        <p:spPr>
          <a:xfrm>
            <a:off x="2435309" y="3732504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00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BFC9F-B261-6B1E-E089-8FFE9B6ADDFB}"/>
              </a:ext>
            </a:extLst>
          </p:cNvPr>
          <p:cNvSpPr txBox="1"/>
          <p:nvPr/>
        </p:nvSpPr>
        <p:spPr>
          <a:xfrm>
            <a:off x="1263193" y="38094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1: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50180-35CC-F3BB-D844-683713CACF51}"/>
              </a:ext>
            </a:extLst>
          </p:cNvPr>
          <p:cNvSpPr txBox="1"/>
          <p:nvPr/>
        </p:nvSpPr>
        <p:spPr>
          <a:xfrm>
            <a:off x="1263193" y="425572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CC2F7-0E8F-D15B-2D8A-F77A47A6EA84}"/>
              </a:ext>
            </a:extLst>
          </p:cNvPr>
          <p:cNvSpPr txBox="1"/>
          <p:nvPr/>
        </p:nvSpPr>
        <p:spPr>
          <a:xfrm>
            <a:off x="2435309" y="4199570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10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C7361-47AF-3E61-0B95-2760F0EF12CA}"/>
              </a:ext>
            </a:extLst>
          </p:cNvPr>
          <p:cNvSpPr txBox="1"/>
          <p:nvPr/>
        </p:nvSpPr>
        <p:spPr>
          <a:xfrm>
            <a:off x="3591382" y="5673791"/>
            <a:ext cx="4180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4 Networks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62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66353-8641-EF33-710D-21F48AE905B7}"/>
              </a:ext>
            </a:extLst>
          </p:cNvPr>
          <p:cNvSpPr txBox="1"/>
          <p:nvPr/>
        </p:nvSpPr>
        <p:spPr>
          <a:xfrm>
            <a:off x="2435309" y="4634502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01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367C0C-667B-B66A-40C5-2D643DE338A2}"/>
              </a:ext>
            </a:extLst>
          </p:cNvPr>
          <p:cNvSpPr txBox="1"/>
          <p:nvPr/>
        </p:nvSpPr>
        <p:spPr>
          <a:xfrm>
            <a:off x="1263193" y="47114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3: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AA74ED-BB58-4B06-5C16-E873FF2B23B9}"/>
              </a:ext>
            </a:extLst>
          </p:cNvPr>
          <p:cNvSpPr txBox="1"/>
          <p:nvPr/>
        </p:nvSpPr>
        <p:spPr>
          <a:xfrm>
            <a:off x="1263193" y="515772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 4: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4A0A7-E723-260A-3F6F-3EF9472977EC}"/>
              </a:ext>
            </a:extLst>
          </p:cNvPr>
          <p:cNvSpPr txBox="1"/>
          <p:nvPr/>
        </p:nvSpPr>
        <p:spPr>
          <a:xfrm>
            <a:off x="2435309" y="5101568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chemeClr val="tx1"/>
                </a:solidFill>
                <a:highlight>
                  <a:srgbClr val="00FFFF"/>
                </a:highlight>
              </a:rPr>
              <a:t>11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</p:spTree>
    <p:extLst>
      <p:ext uri="{BB962C8B-B14F-4D97-AF65-F5344CB8AC3E}">
        <p14:creationId xmlns:p14="http://schemas.microsoft.com/office/powerpoint/2010/main" val="289217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4011" y="36095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Subnets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E7DE52FA-509D-4C0E-7092-E58DD3DE67F0}"/>
              </a:ext>
            </a:extLst>
          </p:cNvPr>
          <p:cNvSpPr txBox="1"/>
          <p:nvPr/>
        </p:nvSpPr>
        <p:spPr>
          <a:xfrm>
            <a:off x="457200" y="990600"/>
            <a:ext cx="516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have a </a:t>
            </a:r>
            <a:r>
              <a:rPr lang="en-US" sz="2400" b="1" dirty="0"/>
              <a:t>class c </a:t>
            </a:r>
            <a:r>
              <a:rPr lang="en-US" sz="2400" dirty="0"/>
              <a:t>network</a:t>
            </a:r>
          </a:p>
        </p:txBody>
      </p:sp>
      <p:sp>
        <p:nvSpPr>
          <p:cNvPr id="2060" name="TextBox 2059">
            <a:extLst>
              <a:ext uri="{FF2B5EF4-FFF2-40B4-BE49-F238E27FC236}">
                <a16:creationId xmlns:a16="http://schemas.microsoft.com/office/drawing/2014/main" id="{3C467B6C-9255-FDA7-B6C5-8ACF174E8252}"/>
              </a:ext>
            </a:extLst>
          </p:cNvPr>
          <p:cNvSpPr txBox="1"/>
          <p:nvPr/>
        </p:nvSpPr>
        <p:spPr>
          <a:xfrm>
            <a:off x="513199" y="159116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X.X.X.0/24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BDE74035-17A8-9902-B1C5-FA65E6A1A7C5}"/>
              </a:ext>
            </a:extLst>
          </p:cNvPr>
          <p:cNvSpPr txBox="1"/>
          <p:nvPr/>
        </p:nvSpPr>
        <p:spPr>
          <a:xfrm>
            <a:off x="4572000" y="1529607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00B050"/>
                </a:solidFill>
              </a:rPr>
              <a:t>00000000</a:t>
            </a:r>
          </a:p>
        </p:txBody>
      </p:sp>
      <p:sp>
        <p:nvSpPr>
          <p:cNvPr id="2062" name="TextBox 2061">
            <a:extLst>
              <a:ext uri="{FF2B5EF4-FFF2-40B4-BE49-F238E27FC236}">
                <a16:creationId xmlns:a16="http://schemas.microsoft.com/office/drawing/2014/main" id="{F2482DAB-70CD-94F0-5B82-C319ECDBE102}"/>
              </a:ext>
            </a:extLst>
          </p:cNvPr>
          <p:cNvSpPr txBox="1"/>
          <p:nvPr/>
        </p:nvSpPr>
        <p:spPr>
          <a:xfrm>
            <a:off x="2819400" y="160655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Subnet Mask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5A6FAB-FF49-B82E-C142-0D268E8ABC98}"/>
              </a:ext>
            </a:extLst>
          </p:cNvPr>
          <p:cNvSpPr txBox="1"/>
          <p:nvPr/>
        </p:nvSpPr>
        <p:spPr>
          <a:xfrm>
            <a:off x="3886200" y="2130169"/>
            <a:ext cx="4281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 network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00B050"/>
                </a:solidFill>
              </a:rPr>
              <a:t>253* hosts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584696-1EE0-8B6E-FDCF-8CB49E76D550}"/>
              </a:ext>
            </a:extLst>
          </p:cNvPr>
          <p:cNvSpPr txBox="1"/>
          <p:nvPr/>
        </p:nvSpPr>
        <p:spPr>
          <a:xfrm>
            <a:off x="2590800" y="278762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if we wanted to divide this network into </a:t>
            </a:r>
            <a:r>
              <a:rPr lang="en-US" b="1" i="1" dirty="0"/>
              <a:t>four</a:t>
            </a:r>
            <a:r>
              <a:rPr lang="en-US" i="1" dirty="0"/>
              <a:t> subnets?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E5C1C-C449-189B-487F-942351DF7577}"/>
              </a:ext>
            </a:extLst>
          </p:cNvPr>
          <p:cNvSpPr txBox="1"/>
          <p:nvPr/>
        </p:nvSpPr>
        <p:spPr>
          <a:xfrm>
            <a:off x="2514600" y="3126574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sacrifice one of our host bits, and give it to the network bits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E61D5-06FB-9866-7624-3F6202054D49}"/>
              </a:ext>
            </a:extLst>
          </p:cNvPr>
          <p:cNvSpPr txBox="1"/>
          <p:nvPr/>
        </p:nvSpPr>
        <p:spPr>
          <a:xfrm>
            <a:off x="2514600" y="3968693"/>
            <a:ext cx="689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11111111.11111111.11111111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FF0000"/>
                </a:solidFill>
              </a:rPr>
              <a:t>11</a:t>
            </a:r>
            <a:r>
              <a:rPr lang="en-US" sz="2800" dirty="0">
                <a:solidFill>
                  <a:srgbClr val="00B050"/>
                </a:solidFill>
              </a:rPr>
              <a:t>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BFC9F-B261-6B1E-E089-8FFE9B6ADDFB}"/>
              </a:ext>
            </a:extLst>
          </p:cNvPr>
          <p:cNvSpPr txBox="1"/>
          <p:nvPr/>
        </p:nvSpPr>
        <p:spPr>
          <a:xfrm>
            <a:off x="549721" y="404563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Subnet Mask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B68A0-EE89-CB65-3C74-5E22C7CE79AC}"/>
              </a:ext>
            </a:extLst>
          </p:cNvPr>
          <p:cNvSpPr txBox="1"/>
          <p:nvPr/>
        </p:nvSpPr>
        <p:spPr>
          <a:xfrm>
            <a:off x="3657600" y="4504063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255.255.255.192</a:t>
            </a:r>
          </a:p>
        </p:txBody>
      </p:sp>
    </p:spTree>
    <p:extLst>
      <p:ext uri="{BB962C8B-B14F-4D97-AF65-F5344CB8AC3E}">
        <p14:creationId xmlns:p14="http://schemas.microsoft.com/office/powerpoint/2010/main" val="697318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838200" y="1066800"/>
            <a:ext cx="1013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Issue: IPv4 can only support ~4 billion devices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If every device on the internet gets an IP address, we are going to run out of IP addresses to use </a:t>
            </a:r>
          </a:p>
        </p:txBody>
      </p:sp>
    </p:spTree>
    <p:extLst>
      <p:ext uri="{BB962C8B-B14F-4D97-AF65-F5344CB8AC3E}">
        <p14:creationId xmlns:p14="http://schemas.microsoft.com/office/powerpoint/2010/main" val="230542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917C54-7241-F50B-8E65-6D746F6BFFBA}"/>
              </a:ext>
            </a:extLst>
          </p:cNvPr>
          <p:cNvSpPr txBox="1"/>
          <p:nvPr/>
        </p:nvSpPr>
        <p:spPr>
          <a:xfrm>
            <a:off x="838200" y="1066800"/>
            <a:ext cx="10134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Issue: IPv4 can only support ~4 billion devices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If every device on the internet gets an IP address, we are going to run out of IP addresses to use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A48783-1CBD-8AEA-2136-9FF2EDA3FFB0}"/>
              </a:ext>
            </a:extLst>
          </p:cNvPr>
          <p:cNvSpPr txBox="1"/>
          <p:nvPr/>
        </p:nvSpPr>
        <p:spPr>
          <a:xfrm>
            <a:off x="529412" y="4343400"/>
            <a:ext cx="111331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Solution: IPv6 (This will take awhile to implement and switch to)</a:t>
            </a:r>
          </a:p>
          <a:p>
            <a:endParaRPr lang="en-US" sz="2800" dirty="0"/>
          </a:p>
          <a:p>
            <a:r>
              <a:rPr lang="en-US" sz="2800" dirty="0"/>
              <a:t>Temporary Solution: Public IP addresses, Private IP addresses, NAT</a:t>
            </a:r>
          </a:p>
        </p:txBody>
      </p:sp>
    </p:spTree>
    <p:extLst>
      <p:ext uri="{BB962C8B-B14F-4D97-AF65-F5344CB8AC3E}">
        <p14:creationId xmlns:p14="http://schemas.microsoft.com/office/powerpoint/2010/main" val="4120285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0" y="388815"/>
                  <a:ext cx="4602600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0" y="4010415"/>
                <a:ext cx="2530440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344B1-F94A-18F2-29D7-34756CE44560}"/>
              </a:ext>
            </a:extLst>
          </p:cNvPr>
          <p:cNvSpPr txBox="1"/>
          <p:nvPr/>
        </p:nvSpPr>
        <p:spPr>
          <a:xfrm>
            <a:off x="5867400" y="212789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device needs an IP address of some kind…</a:t>
            </a:r>
          </a:p>
        </p:txBody>
      </p:sp>
    </p:spTree>
    <p:extLst>
      <p:ext uri="{BB962C8B-B14F-4D97-AF65-F5344CB8AC3E}">
        <p14:creationId xmlns:p14="http://schemas.microsoft.com/office/powerpoint/2010/main" val="217112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72" y="3131820"/>
            <a:ext cx="3888486" cy="11117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344B1-F94A-18F2-29D7-34756CE44560}"/>
              </a:ext>
            </a:extLst>
          </p:cNvPr>
          <p:cNvSpPr txBox="1"/>
          <p:nvPr/>
        </p:nvSpPr>
        <p:spPr>
          <a:xfrm>
            <a:off x="5867400" y="212789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device needs an IP address of some kind…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1EF2F-3133-E376-6E03-322A70F0A5B4}"/>
              </a:ext>
            </a:extLst>
          </p:cNvPr>
          <p:cNvSpPr txBox="1"/>
          <p:nvPr/>
        </p:nvSpPr>
        <p:spPr>
          <a:xfrm>
            <a:off x="5641710" y="67788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give every device a public IP address (public registered), but this would be expensive, and a waste of IPv4 addresses</a:t>
            </a:r>
          </a:p>
        </p:txBody>
      </p:sp>
    </p:spTree>
    <p:extLst>
      <p:ext uri="{BB962C8B-B14F-4D97-AF65-F5344CB8AC3E}">
        <p14:creationId xmlns:p14="http://schemas.microsoft.com/office/powerpoint/2010/main" val="2765684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C344B1-F94A-18F2-29D7-34756CE44560}"/>
              </a:ext>
            </a:extLst>
          </p:cNvPr>
          <p:cNvSpPr txBox="1"/>
          <p:nvPr/>
        </p:nvSpPr>
        <p:spPr>
          <a:xfrm>
            <a:off x="5867400" y="212789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device needs an IP address of some kind…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1EF2F-3133-E376-6E03-322A70F0A5B4}"/>
              </a:ext>
            </a:extLst>
          </p:cNvPr>
          <p:cNvSpPr txBox="1"/>
          <p:nvPr/>
        </p:nvSpPr>
        <p:spPr>
          <a:xfrm>
            <a:off x="5641710" y="67788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</a:t>
            </a:r>
            <a:r>
              <a:rPr lang="en-US" i="1" dirty="0"/>
              <a:t>could</a:t>
            </a:r>
            <a:r>
              <a:rPr lang="en-US" dirty="0"/>
              <a:t> give every device a public IP address (public registered), but this would be expensive, and a waste of IPv4 addresses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29B3B8-9FF1-8E0C-DB67-5A3D1BBB6B9B}"/>
              </a:ext>
            </a:extLst>
          </p:cNvPr>
          <p:cNvSpPr txBox="1"/>
          <p:nvPr/>
        </p:nvSpPr>
        <p:spPr>
          <a:xfrm>
            <a:off x="5474457" y="1846713"/>
            <a:ext cx="640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ISP will assign your router/modem a </a:t>
            </a:r>
            <a:r>
              <a:rPr lang="en-US" b="1" dirty="0"/>
              <a:t>public IP address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</p:spTree>
    <p:extLst>
      <p:ext uri="{BB962C8B-B14F-4D97-AF65-F5344CB8AC3E}">
        <p14:creationId xmlns:p14="http://schemas.microsoft.com/office/powerpoint/2010/main" val="3527242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24F2C1-20BE-DC14-062C-ABCEC0D4D76B}"/>
              </a:ext>
            </a:extLst>
          </p:cNvPr>
          <p:cNvSpPr txBox="1"/>
          <p:nvPr/>
        </p:nvSpPr>
        <p:spPr>
          <a:xfrm>
            <a:off x="6858000" y="228600"/>
            <a:ext cx="4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router will assign </a:t>
            </a:r>
            <a:r>
              <a:rPr lang="en-US" b="1" dirty="0"/>
              <a:t>private IP addresses </a:t>
            </a:r>
            <a:r>
              <a:rPr lang="en-US" dirty="0"/>
              <a:t>to each device via </a:t>
            </a:r>
            <a:r>
              <a:rPr lang="en-US" b="1" dirty="0"/>
              <a:t>DHCP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5E92F-BEFB-873E-AA0E-6469248FD62B}"/>
              </a:ext>
            </a:extLst>
          </p:cNvPr>
          <p:cNvSpPr txBox="1"/>
          <p:nvPr/>
        </p:nvSpPr>
        <p:spPr>
          <a:xfrm>
            <a:off x="6660390" y="1064804"/>
            <a:ext cx="4782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IP addresses are only used internally, they are not seen by the “outside world”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46B60-64F0-B1B8-135F-E1F1C4CAEE62}"/>
              </a:ext>
            </a:extLst>
          </p:cNvPr>
          <p:cNvSpPr txBox="1"/>
          <p:nvPr/>
        </p:nvSpPr>
        <p:spPr>
          <a:xfrm>
            <a:off x="6082785" y="1978895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Private IP addresses typically have a common prefix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9FF93F-18F6-5DC4-6CED-6A8B48CDB216}"/>
              </a:ext>
            </a:extLst>
          </p:cNvPr>
          <p:cNvSpPr txBox="1"/>
          <p:nvPr/>
        </p:nvSpPr>
        <p:spPr>
          <a:xfrm>
            <a:off x="5859858" y="4874888"/>
            <a:ext cx="20441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10</a:t>
            </a:r>
            <a:r>
              <a:rPr lang="en-US" sz="2800" dirty="0"/>
              <a:t>.x.x.x</a:t>
            </a:r>
          </a:p>
          <a:p>
            <a:r>
              <a:rPr lang="en-US" sz="2800" b="1" dirty="0"/>
              <a:t>172</a:t>
            </a:r>
            <a:r>
              <a:rPr lang="en-US" sz="2800" dirty="0"/>
              <a:t>.x.x.x</a:t>
            </a:r>
          </a:p>
          <a:p>
            <a:r>
              <a:rPr lang="en-US" sz="2800" b="1" dirty="0"/>
              <a:t>192.168</a:t>
            </a:r>
            <a:r>
              <a:rPr lang="en-US" sz="2800" dirty="0"/>
              <a:t>.x.x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523830" y="2667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514928" y="4029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552270" y="55249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</p:spTree>
    <p:extLst>
      <p:ext uri="{BB962C8B-B14F-4D97-AF65-F5344CB8AC3E}">
        <p14:creationId xmlns:p14="http://schemas.microsoft.com/office/powerpoint/2010/main" val="2051709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523830" y="2667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514928" y="4029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552270" y="55249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1C66D-492B-CF35-5B7C-307431A2816F}"/>
              </a:ext>
            </a:extLst>
          </p:cNvPr>
          <p:cNvSpPr txBox="1"/>
          <p:nvPr/>
        </p:nvSpPr>
        <p:spPr>
          <a:xfrm>
            <a:off x="5818950" y="692595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Issue: When receiving a packet with our public IP address, we need to convert to our private IP address to ensure it gets delivered to the correct host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DF1B7-A01E-28D1-8416-A495BE199E8D}"/>
              </a:ext>
            </a:extLst>
          </p:cNvPr>
          <p:cNvSpPr/>
          <p:nvPr/>
        </p:nvSpPr>
        <p:spPr>
          <a:xfrm>
            <a:off x="5410977" y="3316620"/>
            <a:ext cx="1611426" cy="6276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DST: 12.234.56.78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83439F3-FB2F-8B20-6C68-24C94BA1D629}"/>
                  </a:ext>
                </a:extLst>
              </p14:cNvPr>
              <p14:cNvContentPartPr/>
              <p14:nvPr/>
            </p14:nvContentPartPr>
            <p14:xfrm>
              <a:off x="1590510" y="1875615"/>
              <a:ext cx="134640" cy="151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83439F3-FB2F-8B20-6C68-24C94BA1D62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81510" y="1866975"/>
                <a:ext cx="1522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D0AD0D-5832-2802-42D6-4E666D1DD9E7}"/>
                  </a:ext>
                </a:extLst>
              </p14:cNvPr>
              <p14:cNvContentPartPr/>
              <p14:nvPr/>
            </p14:nvContentPartPr>
            <p14:xfrm>
              <a:off x="1695270" y="2114295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D0AD0D-5832-2802-42D6-4E666D1DD9E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6270" y="21052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369AD3-8272-3439-CE21-65EFB35CA598}"/>
                  </a:ext>
                </a:extLst>
              </p14:cNvPr>
              <p14:cNvContentPartPr/>
              <p14:nvPr/>
            </p14:nvContentPartPr>
            <p14:xfrm>
              <a:off x="1685550" y="3322095"/>
              <a:ext cx="134280" cy="200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369AD3-8272-3439-CE21-65EFB35CA5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76550" y="3313095"/>
                <a:ext cx="1519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733430" y="3666975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24430" y="3657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6A54A0-9362-E741-2C7A-329FF1BCF6B8}"/>
                  </a:ext>
                </a:extLst>
              </p14:cNvPr>
              <p14:cNvContentPartPr/>
              <p14:nvPr/>
            </p14:nvContentPartPr>
            <p14:xfrm>
              <a:off x="1666470" y="4780815"/>
              <a:ext cx="153360" cy="211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6A54A0-9362-E741-2C7A-329FF1BCF6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7470" y="4772175"/>
                <a:ext cx="1710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780950" y="510517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71950" y="50961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0DDC8F-5B6B-AD1F-6457-75C51C543D00}"/>
                  </a:ext>
                </a:extLst>
              </p14:cNvPr>
              <p14:cNvContentPartPr/>
              <p14:nvPr/>
            </p14:nvContentPartPr>
            <p14:xfrm>
              <a:off x="1727310" y="3657255"/>
              <a:ext cx="22680" cy="298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0DDC8F-5B6B-AD1F-6457-75C51C543D0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18670" y="3648255"/>
                <a:ext cx="40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DBEE8D-889B-B0F8-0FFD-8E6D3E1FEB6A}"/>
                  </a:ext>
                </a:extLst>
              </p14:cNvPr>
              <p14:cNvContentPartPr/>
              <p14:nvPr/>
            </p14:nvContentPartPr>
            <p14:xfrm>
              <a:off x="1771230" y="5076735"/>
              <a:ext cx="37800" cy="62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DBEE8D-889B-B0F8-0FFD-8E6D3E1FEB6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62590" y="5067735"/>
                <a:ext cx="554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EEB0C0A-C374-F845-B50A-DA882E1F6819}"/>
                  </a:ext>
                </a:extLst>
              </p14:cNvPr>
              <p14:cNvContentPartPr/>
              <p14:nvPr/>
            </p14:nvContentPartPr>
            <p14:xfrm>
              <a:off x="1695990" y="2104935"/>
              <a:ext cx="33120" cy="4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EEB0C0A-C374-F845-B50A-DA882E1F68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87350" y="2095935"/>
                <a:ext cx="50760" cy="640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B0CEE348-6F62-C954-88A4-9DA8B555E7C0}"/>
              </a:ext>
            </a:extLst>
          </p:cNvPr>
          <p:cNvSpPr txBox="1"/>
          <p:nvPr/>
        </p:nvSpPr>
        <p:spPr>
          <a:xfrm>
            <a:off x="7239000" y="223543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(and vice versa)</a:t>
            </a:r>
          </a:p>
        </p:txBody>
      </p:sp>
    </p:spTree>
    <p:extLst>
      <p:ext uri="{BB962C8B-B14F-4D97-AF65-F5344CB8AC3E}">
        <p14:creationId xmlns:p14="http://schemas.microsoft.com/office/powerpoint/2010/main" val="3340679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523830" y="2667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514928" y="4029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552270" y="55249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733430" y="3666975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4430" y="3657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780950" y="510517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71950" y="50961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62E306-8524-160C-9257-52CCC6905CAA}"/>
              </a:ext>
            </a:extLst>
          </p:cNvPr>
          <p:cNvSpPr txBox="1"/>
          <p:nvPr/>
        </p:nvSpPr>
        <p:spPr>
          <a:xfrm>
            <a:off x="6011359" y="446373"/>
            <a:ext cx="601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NAT</a:t>
            </a:r>
            <a:r>
              <a:rPr lang="en-US" sz="2800" dirty="0"/>
              <a:t> (network address translation) is what translates a set of IP addresses to another set of IP addresses (Public </a:t>
            </a:r>
            <a:r>
              <a:rPr lang="en-US" sz="2800" dirty="0">
                <a:sym typeface="Wingdings" panose="05000000000000000000" pitchFamily="2" charset="2"/>
              </a:rPr>
              <a:t> Private)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8754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523830" y="2667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514928" y="4029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552270" y="55249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733430" y="3666975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4430" y="3657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780950" y="510517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71950" y="50961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62E306-8524-160C-9257-52CCC6905CAA}"/>
              </a:ext>
            </a:extLst>
          </p:cNvPr>
          <p:cNvSpPr txBox="1"/>
          <p:nvPr/>
        </p:nvSpPr>
        <p:spPr>
          <a:xfrm>
            <a:off x="6011359" y="446373"/>
            <a:ext cx="601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NAT</a:t>
            </a:r>
            <a:r>
              <a:rPr lang="en-US" sz="2800" dirty="0"/>
              <a:t> (network address translation) is what translates a set of IP addresses to another set of IP addresses (Public </a:t>
            </a:r>
            <a:r>
              <a:rPr lang="en-US" sz="2800" dirty="0">
                <a:sym typeface="Wingdings" panose="05000000000000000000" pitchFamily="2" charset="2"/>
              </a:rPr>
              <a:t> Private)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0C3D9-C582-8C07-83FA-36EF40C5F886}"/>
              </a:ext>
            </a:extLst>
          </p:cNvPr>
          <p:cNvSpPr/>
          <p:nvPr/>
        </p:nvSpPr>
        <p:spPr>
          <a:xfrm>
            <a:off x="5410977" y="3316620"/>
            <a:ext cx="1611426" cy="6276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DST: 12.234.56.78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F3B0D-0427-C583-E088-313C50CD1CDD}"/>
              </a:ext>
            </a:extLst>
          </p:cNvPr>
          <p:cNvSpPr txBox="1"/>
          <p:nvPr/>
        </p:nvSpPr>
        <p:spPr>
          <a:xfrm>
            <a:off x="3695460" y="29769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54BA822-9AEC-1DCA-E87B-0C41180C6CA2}"/>
                  </a:ext>
                </a:extLst>
              </p14:cNvPr>
              <p14:cNvContentPartPr/>
              <p14:nvPr/>
            </p14:nvContentPartPr>
            <p14:xfrm>
              <a:off x="4388070" y="3199335"/>
              <a:ext cx="974520" cy="410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54BA822-9AEC-1DCA-E87B-0C41180C6CA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81950" y="3193215"/>
                <a:ext cx="9867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CA5E79-2290-F190-CDC9-D3FF32A17B1A}"/>
                  </a:ext>
                </a:extLst>
              </p14:cNvPr>
              <p14:cNvContentPartPr/>
              <p14:nvPr/>
            </p14:nvContentPartPr>
            <p14:xfrm>
              <a:off x="3013230" y="2162535"/>
              <a:ext cx="625320" cy="1047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CA5E79-2290-F190-CDC9-D3FF32A17B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07110" y="2156415"/>
                <a:ext cx="637560" cy="105948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A8FFF931-BDDE-F77D-66EB-963BC8F40D3F}"/>
              </a:ext>
            </a:extLst>
          </p:cNvPr>
          <p:cNvSpPr/>
          <p:nvPr/>
        </p:nvSpPr>
        <p:spPr>
          <a:xfrm>
            <a:off x="1794270" y="1902968"/>
            <a:ext cx="1131510" cy="48819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DST: 192.168.0.1</a:t>
            </a:r>
          </a:p>
        </p:txBody>
      </p:sp>
    </p:spTree>
    <p:extLst>
      <p:ext uri="{BB962C8B-B14F-4D97-AF65-F5344CB8AC3E}">
        <p14:creationId xmlns:p14="http://schemas.microsoft.com/office/powerpoint/2010/main" val="238844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190500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276600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325" y="48006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14:cNvPr>
              <p14:cNvContentPartPr/>
              <p14:nvPr/>
            </p14:nvContentPartPr>
            <p14:xfrm>
              <a:off x="332310" y="1800015"/>
              <a:ext cx="191520" cy="415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FA38961-5D5F-2479-0258-086928D395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310" y="1791015"/>
                <a:ext cx="209160" cy="417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70FCA-B105-BF83-9029-1F0F3A4B2C1A}"/>
              </a:ext>
            </a:extLst>
          </p:cNvPr>
          <p:cNvGrpSpPr/>
          <p:nvPr/>
        </p:nvGrpSpPr>
        <p:grpSpPr>
          <a:xfrm>
            <a:off x="485670" y="397455"/>
            <a:ext cx="4676400" cy="5445360"/>
            <a:chOff x="485670" y="397455"/>
            <a:chExt cx="4676400" cy="544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14:cNvPr>
                <p14:cNvContentPartPr/>
                <p14:nvPr/>
              </p14:nvContentPartPr>
              <p14:xfrm>
                <a:off x="1809390" y="3962535"/>
                <a:ext cx="1106280" cy="1276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2CAF364-815B-C20A-49B4-D389DDF4F5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00390" y="3953535"/>
                  <a:ext cx="1123920" cy="12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14:cNvPr>
                <p14:cNvContentPartPr/>
                <p14:nvPr/>
              </p14:nvContentPartPr>
              <p14:xfrm>
                <a:off x="552270" y="397455"/>
                <a:ext cx="4584960" cy="5445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E8E4EFE-1791-15FF-10DC-033B3F91CE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3271" y="388455"/>
                  <a:ext cx="4602599" cy="54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14:cNvPr>
                <p14:cNvContentPartPr/>
                <p14:nvPr/>
              </p14:nvContentPartPr>
              <p14:xfrm>
                <a:off x="485670" y="1704255"/>
                <a:ext cx="4676400" cy="134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47AA5B-DD94-8C2A-8763-1733D87647D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670" y="1695255"/>
                  <a:ext cx="469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14:cNvPr>
                <p14:cNvContentPartPr/>
                <p14:nvPr/>
              </p14:nvContentPartPr>
              <p14:xfrm>
                <a:off x="1742790" y="2381055"/>
                <a:ext cx="1905120" cy="1620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B949F0-597B-7E04-F938-47A561208D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3790" y="2372055"/>
                  <a:ext cx="1922760" cy="16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14:cNvPr>
                <p14:cNvContentPartPr/>
                <p14:nvPr/>
              </p14:nvContentPartPr>
              <p14:xfrm>
                <a:off x="1723710" y="3904215"/>
                <a:ext cx="1161360" cy="781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1AE9F5-0DFA-D390-12F3-5C72028B66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14710" y="3895215"/>
                  <a:ext cx="1179000" cy="9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14:cNvPr>
              <p14:cNvContentPartPr/>
              <p14:nvPr/>
            </p14:nvContentPartPr>
            <p14:xfrm>
              <a:off x="4104750" y="339855"/>
              <a:ext cx="393840" cy="10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EF8027B-B9C2-AE61-2473-B48014E537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95750" y="330855"/>
                <a:ext cx="411480" cy="10198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3695460" y="337512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14:cNvPr>
              <p14:cNvContentPartPr/>
              <p14:nvPr/>
            </p14:nvContentPartPr>
            <p14:xfrm>
              <a:off x="4838430" y="4028055"/>
              <a:ext cx="2494800" cy="48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9EF4942-2F65-5B0F-135B-587F7361DA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0433" y="4010055"/>
                <a:ext cx="2530435" cy="84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239000" y="270523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3407196" y="433154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523830" y="266700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514928" y="402938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552270" y="55249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733430" y="3666975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4430" y="3657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780950" y="510517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71950" y="5096175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362E306-8524-160C-9257-52CCC6905CAA}"/>
              </a:ext>
            </a:extLst>
          </p:cNvPr>
          <p:cNvSpPr txBox="1"/>
          <p:nvPr/>
        </p:nvSpPr>
        <p:spPr>
          <a:xfrm>
            <a:off x="6011359" y="446373"/>
            <a:ext cx="60197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NAT</a:t>
            </a:r>
            <a:r>
              <a:rPr lang="en-US" sz="2800" dirty="0"/>
              <a:t> (network address translation) is what translates a set of IP addresses to another set of IP addresses (Public </a:t>
            </a:r>
            <a:r>
              <a:rPr lang="en-US" sz="2800" dirty="0">
                <a:sym typeface="Wingdings" panose="05000000000000000000" pitchFamily="2" charset="2"/>
              </a:rPr>
              <a:t> Private)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0C3D9-C582-8C07-83FA-36EF40C5F886}"/>
              </a:ext>
            </a:extLst>
          </p:cNvPr>
          <p:cNvSpPr/>
          <p:nvPr/>
        </p:nvSpPr>
        <p:spPr>
          <a:xfrm>
            <a:off x="5410977" y="3316620"/>
            <a:ext cx="1611426" cy="62761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SRC: 12.234.56.78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0F3B0D-0427-C583-E088-313C50CD1CDD}"/>
              </a:ext>
            </a:extLst>
          </p:cNvPr>
          <p:cNvSpPr txBox="1"/>
          <p:nvPr/>
        </p:nvSpPr>
        <p:spPr>
          <a:xfrm>
            <a:off x="3695460" y="297698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FFF931-BDDE-F77D-66EB-963BC8F40D3F}"/>
              </a:ext>
            </a:extLst>
          </p:cNvPr>
          <p:cNvSpPr/>
          <p:nvPr/>
        </p:nvSpPr>
        <p:spPr>
          <a:xfrm>
            <a:off x="1794270" y="1902968"/>
            <a:ext cx="1131510" cy="48819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SRC: 192.168.0.1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EE0FE13-D1CE-CB38-84F4-54D02E1D97D3}"/>
                  </a:ext>
                </a:extLst>
              </p14:cNvPr>
              <p14:cNvContentPartPr/>
              <p14:nvPr/>
            </p14:nvContentPartPr>
            <p14:xfrm>
              <a:off x="3038070" y="2228775"/>
              <a:ext cx="671400" cy="1004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EE0FE13-D1CE-CB38-84F4-54D02E1D97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31950" y="2222655"/>
                <a:ext cx="68364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9D821AB-D906-4CB4-9AD6-3AAEFEE3C7D2}"/>
                  </a:ext>
                </a:extLst>
              </p14:cNvPr>
              <p14:cNvContentPartPr/>
              <p14:nvPr/>
            </p14:nvContentPartPr>
            <p14:xfrm>
              <a:off x="4371870" y="3171615"/>
              <a:ext cx="970920" cy="545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9D821AB-D906-4CB4-9AD6-3AAEFEE3C7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65750" y="3165495"/>
                <a:ext cx="983160" cy="5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740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2593225" y="132696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4200015" y="1660620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2304961" y="228338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38C31D3-F72E-8766-9089-85CD8907C49A}"/>
              </a:ext>
            </a:extLst>
          </p:cNvPr>
          <p:cNvGrpSpPr/>
          <p:nvPr/>
        </p:nvGrpSpPr>
        <p:grpSpPr>
          <a:xfrm>
            <a:off x="1514190" y="914055"/>
            <a:ext cx="951120" cy="1057680"/>
            <a:chOff x="1514190" y="914055"/>
            <a:chExt cx="951120" cy="10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376474-A9F7-73B3-E1A5-7B41D2CC2BE5}"/>
                    </a:ext>
                  </a:extLst>
                </p14:cNvPr>
                <p14:cNvContentPartPr/>
                <p14:nvPr/>
              </p14:nvContentPartPr>
              <p14:xfrm>
                <a:off x="1599870" y="914055"/>
                <a:ext cx="805320" cy="688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376474-A9F7-73B3-E1A5-7B41D2CC2B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750" y="907935"/>
                  <a:ext cx="817560" cy="70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5FFD25B-00A1-653C-13C6-6411014A156C}"/>
                    </a:ext>
                  </a:extLst>
                </p14:cNvPr>
                <p14:cNvContentPartPr/>
                <p14:nvPr/>
              </p14:nvContentPartPr>
              <p14:xfrm>
                <a:off x="1514190" y="1818735"/>
                <a:ext cx="951120" cy="153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5FFD25B-00A1-653C-13C6-6411014A15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08070" y="1812615"/>
                  <a:ext cx="963360" cy="16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BF61486-B02A-0127-1EFB-1AC167FC72CB}"/>
                  </a:ext>
                </a:extLst>
              </p14:cNvPr>
              <p14:cNvContentPartPr/>
              <p14:nvPr/>
            </p14:nvContentPartPr>
            <p14:xfrm>
              <a:off x="1590510" y="2272335"/>
              <a:ext cx="830160" cy="671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BF61486-B02A-0127-1EFB-1AC167FC72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4390" y="2266215"/>
                <a:ext cx="84240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70D460E-542E-1AEF-1294-BD777C937661}"/>
                  </a:ext>
                </a:extLst>
              </p14:cNvPr>
              <p14:cNvContentPartPr/>
              <p14:nvPr/>
            </p14:nvContentPartPr>
            <p14:xfrm>
              <a:off x="3885870" y="2085855"/>
              <a:ext cx="657000" cy="244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70D460E-542E-1AEF-1294-BD777C9376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79750" y="2079735"/>
                <a:ext cx="669240" cy="25668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2" descr="WiFi Router Dual-Band AC1000 | Linksys: US">
            <a:extLst>
              <a:ext uri="{FF2B5EF4-FFF2-40B4-BE49-F238E27FC236}">
                <a16:creationId xmlns:a16="http://schemas.microsoft.com/office/drawing/2014/main" id="{6A40282E-2670-0A69-9EB2-A81F4203B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8734245" y="3905033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 descr="Computer with solid fill">
            <a:extLst>
              <a:ext uri="{FF2B5EF4-FFF2-40B4-BE49-F238E27FC236}">
                <a16:creationId xmlns:a16="http://schemas.microsoft.com/office/drawing/2014/main" id="{936F24C0-8463-7EB2-A01E-851D4D1AB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2800" y="5182035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19EE71-777E-C51E-CE73-BFD9E0E708AF}"/>
              </a:ext>
            </a:extLst>
          </p:cNvPr>
          <p:cNvSpPr txBox="1"/>
          <p:nvPr/>
        </p:nvSpPr>
        <p:spPr>
          <a:xfrm>
            <a:off x="7019745" y="5906370"/>
            <a:ext cx="140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pic>
        <p:nvPicPr>
          <p:cNvPr id="38" name="Graphic 37" descr="Computer with solid fill">
            <a:extLst>
              <a:ext uri="{FF2B5EF4-FFF2-40B4-BE49-F238E27FC236}">
                <a16:creationId xmlns:a16="http://schemas.microsoft.com/office/drawing/2014/main" id="{3F45E2C9-847F-2AE5-6579-C39BA4439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5400" y="5257800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27722A6-7860-46C8-0012-46F0BAC264D2}"/>
              </a:ext>
            </a:extLst>
          </p:cNvPr>
          <p:cNvSpPr txBox="1"/>
          <p:nvPr/>
        </p:nvSpPr>
        <p:spPr>
          <a:xfrm>
            <a:off x="8772345" y="598213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pic>
        <p:nvPicPr>
          <p:cNvPr id="41" name="Graphic 40" descr="Computer with solid fill">
            <a:extLst>
              <a:ext uri="{FF2B5EF4-FFF2-40B4-BE49-F238E27FC236}">
                <a16:creationId xmlns:a16="http://schemas.microsoft.com/office/drawing/2014/main" id="{9ED70455-7DDB-D339-8DF7-F97E5B0B3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6169" y="4991970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12C75AA-332D-479D-46BB-45D7DEE7435D}"/>
              </a:ext>
            </a:extLst>
          </p:cNvPr>
          <p:cNvSpPr txBox="1"/>
          <p:nvPr/>
        </p:nvSpPr>
        <p:spPr>
          <a:xfrm>
            <a:off x="10513114" y="571630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192.168.0.6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1CDD24D-8BEF-E3C4-3224-6AFCDE5E9E53}"/>
              </a:ext>
            </a:extLst>
          </p:cNvPr>
          <p:cNvGrpSpPr/>
          <p:nvPr/>
        </p:nvGrpSpPr>
        <p:grpSpPr>
          <a:xfrm>
            <a:off x="7934070" y="4748055"/>
            <a:ext cx="2733840" cy="614160"/>
            <a:chOff x="7934070" y="4748055"/>
            <a:chExt cx="273384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A9B84F7-8F15-1C0F-CED0-0175DCC631A2}"/>
                    </a:ext>
                  </a:extLst>
                </p14:cNvPr>
                <p14:cNvContentPartPr/>
                <p14:nvPr/>
              </p14:nvContentPartPr>
              <p14:xfrm>
                <a:off x="7934070" y="4786935"/>
                <a:ext cx="884520" cy="461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A9B84F7-8F15-1C0F-CED0-0175DCC631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27950" y="4780815"/>
                  <a:ext cx="896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EC2B083-8A35-90F9-7AD5-F6E7BD6D202B}"/>
                    </a:ext>
                  </a:extLst>
                </p14:cNvPr>
                <p14:cNvContentPartPr/>
                <p14:nvPr/>
              </p14:nvContentPartPr>
              <p14:xfrm>
                <a:off x="9279030" y="4836975"/>
                <a:ext cx="64800" cy="525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EC2B083-8A35-90F9-7AD5-F6E7BD6D20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72910" y="4830855"/>
                  <a:ext cx="7704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883030-2E00-BFB6-9ED0-D411E1B33585}"/>
                    </a:ext>
                  </a:extLst>
                </p14:cNvPr>
                <p14:cNvContentPartPr/>
                <p14:nvPr/>
              </p14:nvContentPartPr>
              <p14:xfrm>
                <a:off x="9633990" y="4748055"/>
                <a:ext cx="1033920" cy="395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883030-2E00-BFB6-9ED0-D411E1B335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27870" y="4741935"/>
                  <a:ext cx="1046160" cy="40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3AFAE4-DC32-33D0-B2AA-289933E43BB9}"/>
                  </a:ext>
                </a:extLst>
              </p14:cNvPr>
              <p14:cNvContentPartPr/>
              <p14:nvPr/>
            </p14:nvContentPartPr>
            <p14:xfrm>
              <a:off x="7663350" y="3367095"/>
              <a:ext cx="899640" cy="547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3AFAE4-DC32-33D0-B2AA-289933E43BB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7230" y="3360975"/>
                <a:ext cx="911880" cy="55980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ACE9BA70-38B7-A23B-6D14-698D1A80DD59}"/>
              </a:ext>
            </a:extLst>
          </p:cNvPr>
          <p:cNvSpPr txBox="1"/>
          <p:nvPr/>
        </p:nvSpPr>
        <p:spPr>
          <a:xfrm>
            <a:off x="8513436" y="349094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56.131.23.89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D95088-A8B4-E805-9485-6DC390BB673E}"/>
              </a:ext>
            </a:extLst>
          </p:cNvPr>
          <p:cNvSpPr txBox="1"/>
          <p:nvPr/>
        </p:nvSpPr>
        <p:spPr>
          <a:xfrm>
            <a:off x="6508041" y="29038"/>
            <a:ext cx="5541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Because private IP addresses are only used internally within a subnet, devices on the internet can have the same private IP address (which is fine!)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566346-3D19-D346-A788-0B19DC3B5FE4}"/>
              </a:ext>
            </a:extLst>
          </p:cNvPr>
          <p:cNvSpPr txBox="1"/>
          <p:nvPr/>
        </p:nvSpPr>
        <p:spPr>
          <a:xfrm>
            <a:off x="412760" y="5068669"/>
            <a:ext cx="4267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Devices on the </a:t>
            </a:r>
            <a:r>
              <a:rPr lang="en-US" sz="2400" i="1" dirty="0"/>
              <a:t>same </a:t>
            </a:r>
            <a:r>
              <a:rPr lang="en-US" sz="2400" dirty="0"/>
              <a:t>subnet should not have same private IP addresses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D3A03D6-6376-F088-E432-D85A6729DF14}"/>
                  </a:ext>
                </a:extLst>
              </p14:cNvPr>
              <p14:cNvContentPartPr/>
              <p14:nvPr/>
            </p14:nvContentPartPr>
            <p14:xfrm>
              <a:off x="1144800" y="189860"/>
              <a:ext cx="645840" cy="297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D3A03D6-6376-F088-E432-D85A6729DF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7160" y="172220"/>
                <a:ext cx="68148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9447C87-E074-29DE-87D1-BA959FCCFDBB}"/>
                  </a:ext>
                </a:extLst>
              </p14:cNvPr>
              <p14:cNvContentPartPr/>
              <p14:nvPr/>
            </p14:nvContentPartPr>
            <p14:xfrm>
              <a:off x="6400080" y="5632340"/>
              <a:ext cx="682200" cy="2602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9447C87-E074-29DE-87D1-BA959FCCFD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82440" y="5614700"/>
                <a:ext cx="717840" cy="2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84321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50993" y="95161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467600" y="38434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4114800" y="5447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78BBDF6C-6AC2-420D-DA50-17267DA2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73" y="35579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7A532-668C-8497-C14F-F0ADC6D66887}"/>
              </a:ext>
            </a:extLst>
          </p:cNvPr>
          <p:cNvSpPr txBox="1"/>
          <p:nvPr/>
        </p:nvSpPr>
        <p:spPr>
          <a:xfrm>
            <a:off x="323618" y="428231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192.168.0.4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97010B68-0AE3-199E-4D8E-5E462209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468384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364FD-716D-940B-0C2F-E6F44EE2FC91}"/>
              </a:ext>
            </a:extLst>
          </p:cNvPr>
          <p:cNvSpPr txBox="1"/>
          <p:nvPr/>
        </p:nvSpPr>
        <p:spPr>
          <a:xfrm>
            <a:off x="350565" y="54081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644C85-0A59-3E2B-A7C4-186113562B5E}"/>
              </a:ext>
            </a:extLst>
          </p:cNvPr>
          <p:cNvGrpSpPr/>
          <p:nvPr/>
        </p:nvGrpSpPr>
        <p:grpSpPr>
          <a:xfrm>
            <a:off x="1514190" y="980655"/>
            <a:ext cx="5971320" cy="4201200"/>
            <a:chOff x="1514190" y="980655"/>
            <a:chExt cx="5971320" cy="42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14:cNvPr>
                <p14:cNvContentPartPr/>
                <p14:nvPr/>
              </p14:nvContentPartPr>
              <p14:xfrm>
                <a:off x="1514190" y="980655"/>
                <a:ext cx="265644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190" y="971655"/>
                  <a:ext cx="26740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14:cNvPr>
                <p14:cNvContentPartPr/>
                <p14:nvPr/>
              </p14:nvContentPartPr>
              <p14:xfrm>
                <a:off x="1599870" y="1886055"/>
                <a:ext cx="2639160" cy="8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870" y="1877055"/>
                  <a:ext cx="2656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14:cNvPr>
                <p14:cNvContentPartPr/>
                <p14:nvPr/>
              </p14:nvContentPartPr>
              <p14:xfrm>
                <a:off x="1676190" y="2108175"/>
                <a:ext cx="2351160" cy="90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190" y="2099535"/>
                  <a:ext cx="236880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14:cNvPr>
                <p14:cNvContentPartPr/>
                <p14:nvPr/>
              </p14:nvContentPartPr>
              <p14:xfrm>
                <a:off x="1552350" y="2277015"/>
                <a:ext cx="2754360" cy="177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350" y="2268015"/>
                  <a:ext cx="27720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14:cNvPr>
                <p14:cNvContentPartPr/>
                <p14:nvPr/>
              </p14:nvContentPartPr>
              <p14:xfrm>
                <a:off x="1571430" y="2356935"/>
                <a:ext cx="3047760" cy="28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430" y="2347935"/>
                  <a:ext cx="3065400" cy="28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14:cNvPr>
                <p14:cNvContentPartPr/>
                <p14:nvPr/>
              </p14:nvContentPartPr>
              <p14:xfrm>
                <a:off x="5752830" y="1617855"/>
                <a:ext cx="1732680" cy="4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3830" y="1608855"/>
                  <a:ext cx="1750320" cy="6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595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50993" y="95161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467600" y="38434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4114800" y="5447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78BBDF6C-6AC2-420D-DA50-17267DA2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73" y="35579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7A532-668C-8497-C14F-F0ADC6D66887}"/>
              </a:ext>
            </a:extLst>
          </p:cNvPr>
          <p:cNvSpPr txBox="1"/>
          <p:nvPr/>
        </p:nvSpPr>
        <p:spPr>
          <a:xfrm>
            <a:off x="323618" y="428231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192.168.0.4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97010B68-0AE3-199E-4D8E-5E462209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468384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364FD-716D-940B-0C2F-E6F44EE2FC91}"/>
              </a:ext>
            </a:extLst>
          </p:cNvPr>
          <p:cNvSpPr txBox="1"/>
          <p:nvPr/>
        </p:nvSpPr>
        <p:spPr>
          <a:xfrm>
            <a:off x="350565" y="54081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644C85-0A59-3E2B-A7C4-186113562B5E}"/>
              </a:ext>
            </a:extLst>
          </p:cNvPr>
          <p:cNvGrpSpPr/>
          <p:nvPr/>
        </p:nvGrpSpPr>
        <p:grpSpPr>
          <a:xfrm>
            <a:off x="1514190" y="980655"/>
            <a:ext cx="5971320" cy="4201200"/>
            <a:chOff x="1514190" y="980655"/>
            <a:chExt cx="5971320" cy="42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14:cNvPr>
                <p14:cNvContentPartPr/>
                <p14:nvPr/>
              </p14:nvContentPartPr>
              <p14:xfrm>
                <a:off x="1514190" y="980655"/>
                <a:ext cx="265644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190" y="971655"/>
                  <a:ext cx="26740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14:cNvPr>
                <p14:cNvContentPartPr/>
                <p14:nvPr/>
              </p14:nvContentPartPr>
              <p14:xfrm>
                <a:off x="1599870" y="1886055"/>
                <a:ext cx="2639160" cy="8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871" y="1877093"/>
                  <a:ext cx="2656798" cy="103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14:cNvPr>
                <p14:cNvContentPartPr/>
                <p14:nvPr/>
              </p14:nvContentPartPr>
              <p14:xfrm>
                <a:off x="1676190" y="2108175"/>
                <a:ext cx="2351160" cy="90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190" y="2099171"/>
                  <a:ext cx="2368800" cy="9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14:cNvPr>
                <p14:cNvContentPartPr/>
                <p14:nvPr/>
              </p14:nvContentPartPr>
              <p14:xfrm>
                <a:off x="1552350" y="2277015"/>
                <a:ext cx="2754360" cy="177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350" y="2268015"/>
                  <a:ext cx="27720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14:cNvPr>
                <p14:cNvContentPartPr/>
                <p14:nvPr/>
              </p14:nvContentPartPr>
              <p14:xfrm>
                <a:off x="1571430" y="2356935"/>
                <a:ext cx="3047760" cy="28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430" y="2347935"/>
                  <a:ext cx="3065400" cy="28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14:cNvPr>
                <p14:cNvContentPartPr/>
                <p14:nvPr/>
              </p14:nvContentPartPr>
              <p14:xfrm>
                <a:off x="5752830" y="1617855"/>
                <a:ext cx="1732680" cy="4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3832" y="1608855"/>
                  <a:ext cx="1750316" cy="6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Graphic 17" descr="Devil face with solid fill with solid fill">
            <a:extLst>
              <a:ext uri="{FF2B5EF4-FFF2-40B4-BE49-F238E27FC236}">
                <a16:creationId xmlns:a16="http://schemas.microsoft.com/office/drawing/2014/main" id="{71DF27E5-8D13-3821-0AF4-784494470230}"/>
              </a:ext>
            </a:extLst>
          </p:cNvPr>
          <p:cNvSpPr/>
          <p:nvPr/>
        </p:nvSpPr>
        <p:spPr>
          <a:xfrm>
            <a:off x="625046" y="2668433"/>
            <a:ext cx="371523" cy="476184"/>
          </a:xfrm>
          <a:custGeom>
            <a:avLst/>
            <a:gdLst>
              <a:gd name="connsiteX0" fmla="*/ 736902 w 743046"/>
              <a:gd name="connsiteY0" fmla="*/ 91670 h 800034"/>
              <a:gd name="connsiteX1" fmla="*/ 698802 w 743046"/>
              <a:gd name="connsiteY1" fmla="*/ 7850 h 800034"/>
              <a:gd name="connsiteX2" fmla="*/ 672192 w 743046"/>
              <a:gd name="connsiteY2" fmla="*/ 3642 h 800034"/>
              <a:gd name="connsiteX3" fmla="*/ 664417 w 743046"/>
              <a:gd name="connsiteY3" fmla="*/ 17375 h 800034"/>
              <a:gd name="connsiteX4" fmla="*/ 562690 w 743046"/>
              <a:gd name="connsiteY4" fmla="*/ 130913 h 800034"/>
              <a:gd name="connsiteX5" fmla="*/ 180356 w 743046"/>
              <a:gd name="connsiteY5" fmla="*/ 130913 h 800034"/>
              <a:gd name="connsiteX6" fmla="*/ 78629 w 743046"/>
              <a:gd name="connsiteY6" fmla="*/ 17852 h 800034"/>
              <a:gd name="connsiteX7" fmla="*/ 57977 w 743046"/>
              <a:gd name="connsiteY7" fmla="*/ 551 h 800034"/>
              <a:gd name="connsiteX8" fmla="*/ 44244 w 743046"/>
              <a:gd name="connsiteY8" fmla="*/ 8327 h 800034"/>
              <a:gd name="connsiteX9" fmla="*/ 6144 w 743046"/>
              <a:gd name="connsiteY9" fmla="*/ 92147 h 800034"/>
              <a:gd name="connsiteX10" fmla="*/ 47673 w 743046"/>
              <a:gd name="connsiteY10" fmla="*/ 276360 h 800034"/>
              <a:gd name="connsiteX11" fmla="*/ 209878 w 743046"/>
              <a:gd name="connsiteY11" fmla="*/ 761855 h 800034"/>
              <a:gd name="connsiteX12" fmla="*/ 695373 w 743046"/>
              <a:gd name="connsiteY12" fmla="*/ 599649 h 800034"/>
              <a:gd name="connsiteX13" fmla="*/ 695373 w 743046"/>
              <a:gd name="connsiteY13" fmla="*/ 276360 h 800034"/>
              <a:gd name="connsiteX14" fmla="*/ 736902 w 743046"/>
              <a:gd name="connsiteY14" fmla="*/ 91670 h 800034"/>
              <a:gd name="connsiteX15" fmla="*/ 424006 w 743046"/>
              <a:gd name="connsiteY15" fmla="*/ 283313 h 800034"/>
              <a:gd name="connsiteX16" fmla="*/ 530686 w 743046"/>
              <a:gd name="connsiteY16" fmla="*/ 234736 h 800034"/>
              <a:gd name="connsiteX17" fmla="*/ 567833 w 743046"/>
              <a:gd name="connsiteY17" fmla="*/ 239498 h 800034"/>
              <a:gd name="connsiteX18" fmla="*/ 580547 w 743046"/>
              <a:gd name="connsiteY18" fmla="*/ 261244 h 800034"/>
              <a:gd name="connsiteX19" fmla="*/ 580216 w 743046"/>
              <a:gd name="connsiteY19" fmla="*/ 262358 h 800034"/>
              <a:gd name="connsiteX20" fmla="*/ 556884 w 743046"/>
              <a:gd name="connsiteY20" fmla="*/ 275830 h 800034"/>
              <a:gd name="connsiteX21" fmla="*/ 556403 w 743046"/>
              <a:gd name="connsiteY21" fmla="*/ 275693 h 800034"/>
              <a:gd name="connsiteX22" fmla="*/ 452581 w 743046"/>
              <a:gd name="connsiteY22" fmla="*/ 308078 h 800034"/>
              <a:gd name="connsiteX23" fmla="*/ 426146 w 743046"/>
              <a:gd name="connsiteY23" fmla="*/ 313274 h 800034"/>
              <a:gd name="connsiteX24" fmla="*/ 420949 w 743046"/>
              <a:gd name="connsiteY24" fmla="*/ 286840 h 800034"/>
              <a:gd name="connsiteX25" fmla="*/ 424006 w 743046"/>
              <a:gd name="connsiteY25" fmla="*/ 283313 h 800034"/>
              <a:gd name="connsiteX26" fmla="*/ 319231 w 743046"/>
              <a:gd name="connsiteY26" fmla="*/ 283313 h 800034"/>
              <a:gd name="connsiteX27" fmla="*/ 320617 w 743046"/>
              <a:gd name="connsiteY27" fmla="*/ 310219 h 800034"/>
              <a:gd name="connsiteX28" fmla="*/ 293711 w 743046"/>
              <a:gd name="connsiteY28" fmla="*/ 311605 h 800034"/>
              <a:gd name="connsiteX29" fmla="*/ 290656 w 743046"/>
              <a:gd name="connsiteY29" fmla="*/ 308078 h 800034"/>
              <a:gd name="connsiteX30" fmla="*/ 186833 w 743046"/>
              <a:gd name="connsiteY30" fmla="*/ 275693 h 800034"/>
              <a:gd name="connsiteX31" fmla="*/ 163157 w 743046"/>
              <a:gd name="connsiteY31" fmla="*/ 262839 h 800034"/>
              <a:gd name="connsiteX32" fmla="*/ 163021 w 743046"/>
              <a:gd name="connsiteY32" fmla="*/ 262358 h 800034"/>
              <a:gd name="connsiteX33" fmla="*/ 174289 w 743046"/>
              <a:gd name="connsiteY33" fmla="*/ 239830 h 800034"/>
              <a:gd name="connsiteX34" fmla="*/ 175403 w 743046"/>
              <a:gd name="connsiteY34" fmla="*/ 239498 h 800034"/>
              <a:gd name="connsiteX35" fmla="*/ 212551 w 743046"/>
              <a:gd name="connsiteY35" fmla="*/ 234736 h 800034"/>
              <a:gd name="connsiteX36" fmla="*/ 319326 w 743046"/>
              <a:gd name="connsiteY36" fmla="*/ 283313 h 800034"/>
              <a:gd name="connsiteX37" fmla="*/ 161973 w 743046"/>
              <a:gd name="connsiteY37" fmla="*/ 381135 h 800034"/>
              <a:gd name="connsiteX38" fmla="*/ 219123 w 743046"/>
              <a:gd name="connsiteY38" fmla="*/ 323985 h 800034"/>
              <a:gd name="connsiteX39" fmla="*/ 276273 w 743046"/>
              <a:gd name="connsiteY39" fmla="*/ 381135 h 800034"/>
              <a:gd name="connsiteX40" fmla="*/ 219123 w 743046"/>
              <a:gd name="connsiteY40" fmla="*/ 438285 h 800034"/>
              <a:gd name="connsiteX41" fmla="*/ 161973 w 743046"/>
              <a:gd name="connsiteY41" fmla="*/ 381135 h 800034"/>
              <a:gd name="connsiteX42" fmla="*/ 560404 w 743046"/>
              <a:gd name="connsiteY42" fmla="*/ 592781 h 800034"/>
              <a:gd name="connsiteX43" fmla="*/ 226514 w 743046"/>
              <a:gd name="connsiteY43" fmla="*/ 636653 h 800034"/>
              <a:gd name="connsiteX44" fmla="*/ 182642 w 743046"/>
              <a:gd name="connsiteY44" fmla="*/ 592781 h 800034"/>
              <a:gd name="connsiteX45" fmla="*/ 186119 w 743046"/>
              <a:gd name="connsiteY45" fmla="*/ 566063 h 800034"/>
              <a:gd name="connsiteX46" fmla="*/ 212837 w 743046"/>
              <a:gd name="connsiteY46" fmla="*/ 569540 h 800034"/>
              <a:gd name="connsiteX47" fmla="*/ 493295 w 743046"/>
              <a:gd name="connsiteY47" fmla="*/ 606454 h 800034"/>
              <a:gd name="connsiteX48" fmla="*/ 530210 w 743046"/>
              <a:gd name="connsiteY48" fmla="*/ 569540 h 800034"/>
              <a:gd name="connsiteX49" fmla="*/ 556927 w 743046"/>
              <a:gd name="connsiteY49" fmla="*/ 566063 h 800034"/>
              <a:gd name="connsiteX50" fmla="*/ 560404 w 743046"/>
              <a:gd name="connsiteY50" fmla="*/ 592781 h 800034"/>
              <a:gd name="connsiteX51" fmla="*/ 523923 w 743046"/>
              <a:gd name="connsiteY51" fmla="*/ 438285 h 800034"/>
              <a:gd name="connsiteX52" fmla="*/ 466773 w 743046"/>
              <a:gd name="connsiteY52" fmla="*/ 381135 h 800034"/>
              <a:gd name="connsiteX53" fmla="*/ 523923 w 743046"/>
              <a:gd name="connsiteY53" fmla="*/ 323985 h 800034"/>
              <a:gd name="connsiteX54" fmla="*/ 581073 w 743046"/>
              <a:gd name="connsiteY54" fmla="*/ 381135 h 800034"/>
              <a:gd name="connsiteX55" fmla="*/ 523923 w 743046"/>
              <a:gd name="connsiteY55" fmla="*/ 438285 h 80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43046" h="800034">
                <a:moveTo>
                  <a:pt x="736902" y="91670"/>
                </a:moveTo>
                <a:cubicBezTo>
                  <a:pt x="729980" y="61448"/>
                  <a:pt x="717021" y="32937"/>
                  <a:pt x="698802" y="7850"/>
                </a:cubicBezTo>
                <a:cubicBezTo>
                  <a:pt x="692616" y="-660"/>
                  <a:pt x="680703" y="-2544"/>
                  <a:pt x="672192" y="3642"/>
                </a:cubicBezTo>
                <a:cubicBezTo>
                  <a:pt x="667737" y="6881"/>
                  <a:pt x="664902" y="11889"/>
                  <a:pt x="664417" y="17375"/>
                </a:cubicBezTo>
                <a:cubicBezTo>
                  <a:pt x="660584" y="74083"/>
                  <a:pt x="618638" y="120900"/>
                  <a:pt x="562690" y="130913"/>
                </a:cubicBezTo>
                <a:cubicBezTo>
                  <a:pt x="445642" y="58111"/>
                  <a:pt x="297404" y="58111"/>
                  <a:pt x="180356" y="130913"/>
                </a:cubicBezTo>
                <a:cubicBezTo>
                  <a:pt x="124570" y="120945"/>
                  <a:pt x="82672" y="74377"/>
                  <a:pt x="78629" y="17852"/>
                </a:cubicBezTo>
                <a:cubicBezTo>
                  <a:pt x="77703" y="7371"/>
                  <a:pt x="68458" y="-374"/>
                  <a:pt x="57977" y="551"/>
                </a:cubicBezTo>
                <a:cubicBezTo>
                  <a:pt x="52491" y="1036"/>
                  <a:pt x="47483" y="3871"/>
                  <a:pt x="44244" y="8327"/>
                </a:cubicBezTo>
                <a:cubicBezTo>
                  <a:pt x="26025" y="33413"/>
                  <a:pt x="13066" y="61924"/>
                  <a:pt x="6144" y="92147"/>
                </a:cubicBezTo>
                <a:cubicBezTo>
                  <a:pt x="-10144" y="162060"/>
                  <a:pt x="6716" y="231497"/>
                  <a:pt x="47673" y="276360"/>
                </a:cubicBezTo>
                <a:cubicBezTo>
                  <a:pt x="-41601" y="455218"/>
                  <a:pt x="31021" y="672581"/>
                  <a:pt x="209878" y="761855"/>
                </a:cubicBezTo>
                <a:cubicBezTo>
                  <a:pt x="388736" y="851128"/>
                  <a:pt x="606099" y="778507"/>
                  <a:pt x="695373" y="599649"/>
                </a:cubicBezTo>
                <a:cubicBezTo>
                  <a:pt x="746173" y="497874"/>
                  <a:pt x="746173" y="378137"/>
                  <a:pt x="695373" y="276360"/>
                </a:cubicBezTo>
                <a:cubicBezTo>
                  <a:pt x="736331" y="231497"/>
                  <a:pt x="753190" y="162060"/>
                  <a:pt x="736902" y="91670"/>
                </a:cubicBezTo>
                <a:close/>
                <a:moveTo>
                  <a:pt x="424006" y="283313"/>
                </a:moveTo>
                <a:cubicBezTo>
                  <a:pt x="450524" y="251998"/>
                  <a:pt x="489655" y="234180"/>
                  <a:pt x="530686" y="234736"/>
                </a:cubicBezTo>
                <a:cubicBezTo>
                  <a:pt x="543242" y="234370"/>
                  <a:pt x="555777" y="235977"/>
                  <a:pt x="567833" y="239498"/>
                </a:cubicBezTo>
                <a:cubicBezTo>
                  <a:pt x="577349" y="241992"/>
                  <a:pt x="583041" y="251728"/>
                  <a:pt x="580547" y="261244"/>
                </a:cubicBezTo>
                <a:cubicBezTo>
                  <a:pt x="580449" y="261619"/>
                  <a:pt x="580339" y="261991"/>
                  <a:pt x="580216" y="262358"/>
                </a:cubicBezTo>
                <a:cubicBezTo>
                  <a:pt x="577493" y="272521"/>
                  <a:pt x="567047" y="278552"/>
                  <a:pt x="556884" y="275830"/>
                </a:cubicBezTo>
                <a:cubicBezTo>
                  <a:pt x="556723" y="275786"/>
                  <a:pt x="556563" y="275741"/>
                  <a:pt x="556403" y="275693"/>
                </a:cubicBezTo>
                <a:cubicBezTo>
                  <a:pt x="518450" y="265745"/>
                  <a:pt x="478148" y="278318"/>
                  <a:pt x="452581" y="308078"/>
                </a:cubicBezTo>
                <a:cubicBezTo>
                  <a:pt x="446716" y="316813"/>
                  <a:pt x="434880" y="319140"/>
                  <a:pt x="426146" y="313274"/>
                </a:cubicBezTo>
                <a:cubicBezTo>
                  <a:pt x="417411" y="307410"/>
                  <a:pt x="415085" y="295574"/>
                  <a:pt x="420949" y="286840"/>
                </a:cubicBezTo>
                <a:cubicBezTo>
                  <a:pt x="421820" y="285543"/>
                  <a:pt x="422847" y="284359"/>
                  <a:pt x="424006" y="283313"/>
                </a:cubicBezTo>
                <a:close/>
                <a:moveTo>
                  <a:pt x="319231" y="283313"/>
                </a:moveTo>
                <a:cubicBezTo>
                  <a:pt x="327043" y="290360"/>
                  <a:pt x="327664" y="302406"/>
                  <a:pt x="320617" y="310219"/>
                </a:cubicBezTo>
                <a:cubicBezTo>
                  <a:pt x="313570" y="318031"/>
                  <a:pt x="301525" y="318651"/>
                  <a:pt x="293711" y="311605"/>
                </a:cubicBezTo>
                <a:cubicBezTo>
                  <a:pt x="292552" y="310559"/>
                  <a:pt x="291526" y="309375"/>
                  <a:pt x="290656" y="308078"/>
                </a:cubicBezTo>
                <a:cubicBezTo>
                  <a:pt x="265089" y="278318"/>
                  <a:pt x="224787" y="265745"/>
                  <a:pt x="186833" y="275693"/>
                </a:cubicBezTo>
                <a:cubicBezTo>
                  <a:pt x="176745" y="278682"/>
                  <a:pt x="166145" y="272927"/>
                  <a:pt x="163157" y="262839"/>
                </a:cubicBezTo>
                <a:cubicBezTo>
                  <a:pt x="163109" y="262680"/>
                  <a:pt x="163064" y="262519"/>
                  <a:pt x="163021" y="262358"/>
                </a:cubicBezTo>
                <a:cubicBezTo>
                  <a:pt x="159911" y="253026"/>
                  <a:pt x="164956" y="242939"/>
                  <a:pt x="174289" y="239830"/>
                </a:cubicBezTo>
                <a:cubicBezTo>
                  <a:pt x="174657" y="239707"/>
                  <a:pt x="175028" y="239596"/>
                  <a:pt x="175403" y="239498"/>
                </a:cubicBezTo>
                <a:cubicBezTo>
                  <a:pt x="187460" y="235977"/>
                  <a:pt x="199995" y="234370"/>
                  <a:pt x="212551" y="234736"/>
                </a:cubicBezTo>
                <a:cubicBezTo>
                  <a:pt x="253615" y="234151"/>
                  <a:pt x="292787" y="251972"/>
                  <a:pt x="319326" y="283313"/>
                </a:cubicBezTo>
                <a:close/>
                <a:moveTo>
                  <a:pt x="161973" y="381135"/>
                </a:moveTo>
                <a:cubicBezTo>
                  <a:pt x="161973" y="349572"/>
                  <a:pt x="187560" y="323985"/>
                  <a:pt x="219123" y="323985"/>
                </a:cubicBezTo>
                <a:cubicBezTo>
                  <a:pt x="250686" y="323985"/>
                  <a:pt x="276273" y="349572"/>
                  <a:pt x="276273" y="381135"/>
                </a:cubicBezTo>
                <a:cubicBezTo>
                  <a:pt x="276273" y="412698"/>
                  <a:pt x="250686" y="438285"/>
                  <a:pt x="219123" y="438285"/>
                </a:cubicBezTo>
                <a:cubicBezTo>
                  <a:pt x="187560" y="438285"/>
                  <a:pt x="161973" y="412698"/>
                  <a:pt x="161973" y="381135"/>
                </a:cubicBezTo>
                <a:close/>
                <a:moveTo>
                  <a:pt x="560404" y="592781"/>
                </a:moveTo>
                <a:cubicBezTo>
                  <a:pt x="480318" y="697097"/>
                  <a:pt x="330830" y="716739"/>
                  <a:pt x="226514" y="636653"/>
                </a:cubicBezTo>
                <a:cubicBezTo>
                  <a:pt x="210039" y="624005"/>
                  <a:pt x="195291" y="609255"/>
                  <a:pt x="182642" y="592781"/>
                </a:cubicBezTo>
                <a:cubicBezTo>
                  <a:pt x="176224" y="584442"/>
                  <a:pt x="177781" y="572481"/>
                  <a:pt x="186119" y="566063"/>
                </a:cubicBezTo>
                <a:cubicBezTo>
                  <a:pt x="194457" y="559645"/>
                  <a:pt x="206419" y="561201"/>
                  <a:pt x="212837" y="569540"/>
                </a:cubicBezTo>
                <a:cubicBezTo>
                  <a:pt x="280090" y="657180"/>
                  <a:pt x="405656" y="673707"/>
                  <a:pt x="493295" y="606454"/>
                </a:cubicBezTo>
                <a:cubicBezTo>
                  <a:pt x="507160" y="595814"/>
                  <a:pt x="519570" y="583404"/>
                  <a:pt x="530210" y="569540"/>
                </a:cubicBezTo>
                <a:cubicBezTo>
                  <a:pt x="536628" y="561201"/>
                  <a:pt x="548589" y="559645"/>
                  <a:pt x="556927" y="566063"/>
                </a:cubicBezTo>
                <a:cubicBezTo>
                  <a:pt x="565265" y="572481"/>
                  <a:pt x="566822" y="584442"/>
                  <a:pt x="560404" y="592781"/>
                </a:cubicBezTo>
                <a:close/>
                <a:moveTo>
                  <a:pt x="523923" y="438285"/>
                </a:moveTo>
                <a:cubicBezTo>
                  <a:pt x="492360" y="438285"/>
                  <a:pt x="466773" y="412698"/>
                  <a:pt x="466773" y="381135"/>
                </a:cubicBezTo>
                <a:cubicBezTo>
                  <a:pt x="466773" y="349572"/>
                  <a:pt x="492360" y="323985"/>
                  <a:pt x="523923" y="323985"/>
                </a:cubicBezTo>
                <a:cubicBezTo>
                  <a:pt x="555486" y="323985"/>
                  <a:pt x="581073" y="349572"/>
                  <a:pt x="581073" y="381135"/>
                </a:cubicBezTo>
                <a:cubicBezTo>
                  <a:pt x="581073" y="412698"/>
                  <a:pt x="555486" y="438285"/>
                  <a:pt x="523923" y="438285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F8D98-4440-7850-987E-8F267C5765D7}"/>
              </a:ext>
            </a:extLst>
          </p:cNvPr>
          <p:cNvSpPr txBox="1"/>
          <p:nvPr/>
        </p:nvSpPr>
        <p:spPr>
          <a:xfrm>
            <a:off x="5214322" y="3027794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a host is doing something malicious on some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1641D8-9ED4-3ADC-83B8-38BBBECE7B0C}"/>
              </a:ext>
            </a:extLst>
          </p:cNvPr>
          <p:cNvSpPr txBox="1"/>
          <p:nvPr/>
        </p:nvSpPr>
        <p:spPr>
          <a:xfrm>
            <a:off x="5214322" y="3361758"/>
            <a:ext cx="551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website might decide to </a:t>
            </a:r>
            <a:r>
              <a:rPr lang="en-US" b="1" dirty="0"/>
              <a:t>block their IP 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33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referred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datagram</a:t>
            </a:r>
            <a:r>
              <a:rPr sz="1800" dirty="0">
                <a:latin typeface="Arial"/>
                <a:cs typeface="Arial"/>
              </a:rPr>
              <a:t>. 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 </a:t>
            </a:r>
            <a:r>
              <a:rPr sz="1800" dirty="0">
                <a:latin typeface="Arial"/>
                <a:cs typeface="Arial"/>
              </a:rPr>
              <a:t>IPv4/IPv6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5909" y="1398269"/>
            <a:ext cx="1881123" cy="753411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lang="en-US" spc="-10" dirty="0">
                <a:solidFill>
                  <a:srgbClr val="FFFFFF"/>
                </a:solidFill>
                <a:latin typeface="Calibri"/>
                <a:cs typeface="Calibri"/>
              </a:rPr>
              <a:t>Application Layer Message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361" y="2853691"/>
            <a:ext cx="7574343" cy="33414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97365" y="4370578"/>
            <a:ext cx="2063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IPv4</a:t>
            </a:r>
            <a:r>
              <a:rPr sz="2800" b="1" spc="-4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632829" y="275971"/>
            <a:ext cx="4396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IPv4:</a:t>
            </a:r>
            <a:r>
              <a:rPr sz="2400" spc="-70" dirty="0"/>
              <a:t> </a:t>
            </a:r>
            <a:r>
              <a:rPr sz="2400" spc="-20" dirty="0"/>
              <a:t>32-</a:t>
            </a:r>
            <a:r>
              <a:rPr sz="2400" dirty="0"/>
              <a:t>bit</a:t>
            </a:r>
            <a:r>
              <a:rPr sz="2400" spc="-40" dirty="0"/>
              <a:t> </a:t>
            </a:r>
            <a:r>
              <a:rPr sz="2400" dirty="0"/>
              <a:t>addresses</a:t>
            </a:r>
            <a:r>
              <a:rPr sz="2400" spc="-45" dirty="0"/>
              <a:t> </a:t>
            </a:r>
            <a:r>
              <a:rPr sz="2400" spc="-10" dirty="0"/>
              <a:t>(decimal)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6609333" y="750316"/>
            <a:ext cx="5055235" cy="142684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R="856615" algn="ctr">
              <a:lnSpc>
                <a:spcPct val="100000"/>
              </a:lnSpc>
              <a:spcBef>
                <a:spcPts val="830"/>
              </a:spcBef>
            </a:pPr>
            <a:r>
              <a:rPr sz="2400" b="1" spc="-10" dirty="0">
                <a:latin typeface="Arial"/>
                <a:cs typeface="Arial"/>
              </a:rPr>
              <a:t>192.149.252.76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400" dirty="0">
                <a:latin typeface="Arial"/>
                <a:cs typeface="Arial"/>
              </a:rPr>
              <a:t>IPv6: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64-</a:t>
            </a:r>
            <a:r>
              <a:rPr sz="2400" dirty="0">
                <a:latin typeface="Arial"/>
                <a:cs typeface="Arial"/>
              </a:rPr>
              <a:t>bit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(hexademical)</a:t>
            </a:r>
            <a:endParaRPr sz="240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925"/>
              </a:spcBef>
            </a:pPr>
            <a:r>
              <a:rPr sz="2400" b="1" spc="-10" dirty="0">
                <a:latin typeface="Arial"/>
                <a:cs typeface="Arial"/>
              </a:rPr>
              <a:t>3ffe:1900:fe21:4545::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11410" y="2415794"/>
            <a:ext cx="2361565" cy="25654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Why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</a:t>
            </a:r>
            <a:r>
              <a:rPr sz="1800" spc="-10" dirty="0">
                <a:latin typeface="Arial"/>
                <a:cs typeface="Arial"/>
              </a:rPr>
              <a:t> IPv6?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50993" y="95161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467600" y="38434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4114800" y="5447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78BBDF6C-6AC2-420D-DA50-17267DA2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73" y="35579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7A532-668C-8497-C14F-F0ADC6D66887}"/>
              </a:ext>
            </a:extLst>
          </p:cNvPr>
          <p:cNvSpPr txBox="1"/>
          <p:nvPr/>
        </p:nvSpPr>
        <p:spPr>
          <a:xfrm>
            <a:off x="323618" y="428231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192.168.0.4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97010B68-0AE3-199E-4D8E-5E462209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468384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364FD-716D-940B-0C2F-E6F44EE2FC91}"/>
              </a:ext>
            </a:extLst>
          </p:cNvPr>
          <p:cNvSpPr txBox="1"/>
          <p:nvPr/>
        </p:nvSpPr>
        <p:spPr>
          <a:xfrm>
            <a:off x="350565" y="54081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644C85-0A59-3E2B-A7C4-186113562B5E}"/>
              </a:ext>
            </a:extLst>
          </p:cNvPr>
          <p:cNvGrpSpPr/>
          <p:nvPr/>
        </p:nvGrpSpPr>
        <p:grpSpPr>
          <a:xfrm>
            <a:off x="1514190" y="980655"/>
            <a:ext cx="5971320" cy="4201200"/>
            <a:chOff x="1514190" y="980655"/>
            <a:chExt cx="5971320" cy="42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14:cNvPr>
                <p14:cNvContentPartPr/>
                <p14:nvPr/>
              </p14:nvContentPartPr>
              <p14:xfrm>
                <a:off x="1514190" y="980655"/>
                <a:ext cx="265644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190" y="971655"/>
                  <a:ext cx="26740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14:cNvPr>
                <p14:cNvContentPartPr/>
                <p14:nvPr/>
              </p14:nvContentPartPr>
              <p14:xfrm>
                <a:off x="1599870" y="1886055"/>
                <a:ext cx="2639160" cy="8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871" y="1877093"/>
                  <a:ext cx="2656798" cy="103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14:cNvPr>
                <p14:cNvContentPartPr/>
                <p14:nvPr/>
              </p14:nvContentPartPr>
              <p14:xfrm>
                <a:off x="1676190" y="2108175"/>
                <a:ext cx="2351160" cy="90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190" y="2099171"/>
                  <a:ext cx="2368800" cy="9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14:cNvPr>
                <p14:cNvContentPartPr/>
                <p14:nvPr/>
              </p14:nvContentPartPr>
              <p14:xfrm>
                <a:off x="1552350" y="2277015"/>
                <a:ext cx="2754360" cy="177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350" y="2268015"/>
                  <a:ext cx="27720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14:cNvPr>
                <p14:cNvContentPartPr/>
                <p14:nvPr/>
              </p14:nvContentPartPr>
              <p14:xfrm>
                <a:off x="1571430" y="2356935"/>
                <a:ext cx="3047760" cy="28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430" y="2347935"/>
                  <a:ext cx="3065400" cy="28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14:cNvPr>
                <p14:cNvContentPartPr/>
                <p14:nvPr/>
              </p14:nvContentPartPr>
              <p14:xfrm>
                <a:off x="5752830" y="1617855"/>
                <a:ext cx="1732680" cy="4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3832" y="1608855"/>
                  <a:ext cx="1750316" cy="6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Graphic 17" descr="Devil face with solid fill with solid fill">
            <a:extLst>
              <a:ext uri="{FF2B5EF4-FFF2-40B4-BE49-F238E27FC236}">
                <a16:creationId xmlns:a16="http://schemas.microsoft.com/office/drawing/2014/main" id="{71DF27E5-8D13-3821-0AF4-784494470230}"/>
              </a:ext>
            </a:extLst>
          </p:cNvPr>
          <p:cNvSpPr/>
          <p:nvPr/>
        </p:nvSpPr>
        <p:spPr>
          <a:xfrm>
            <a:off x="625046" y="2668433"/>
            <a:ext cx="371523" cy="476184"/>
          </a:xfrm>
          <a:custGeom>
            <a:avLst/>
            <a:gdLst>
              <a:gd name="connsiteX0" fmla="*/ 736902 w 743046"/>
              <a:gd name="connsiteY0" fmla="*/ 91670 h 800034"/>
              <a:gd name="connsiteX1" fmla="*/ 698802 w 743046"/>
              <a:gd name="connsiteY1" fmla="*/ 7850 h 800034"/>
              <a:gd name="connsiteX2" fmla="*/ 672192 w 743046"/>
              <a:gd name="connsiteY2" fmla="*/ 3642 h 800034"/>
              <a:gd name="connsiteX3" fmla="*/ 664417 w 743046"/>
              <a:gd name="connsiteY3" fmla="*/ 17375 h 800034"/>
              <a:gd name="connsiteX4" fmla="*/ 562690 w 743046"/>
              <a:gd name="connsiteY4" fmla="*/ 130913 h 800034"/>
              <a:gd name="connsiteX5" fmla="*/ 180356 w 743046"/>
              <a:gd name="connsiteY5" fmla="*/ 130913 h 800034"/>
              <a:gd name="connsiteX6" fmla="*/ 78629 w 743046"/>
              <a:gd name="connsiteY6" fmla="*/ 17852 h 800034"/>
              <a:gd name="connsiteX7" fmla="*/ 57977 w 743046"/>
              <a:gd name="connsiteY7" fmla="*/ 551 h 800034"/>
              <a:gd name="connsiteX8" fmla="*/ 44244 w 743046"/>
              <a:gd name="connsiteY8" fmla="*/ 8327 h 800034"/>
              <a:gd name="connsiteX9" fmla="*/ 6144 w 743046"/>
              <a:gd name="connsiteY9" fmla="*/ 92147 h 800034"/>
              <a:gd name="connsiteX10" fmla="*/ 47673 w 743046"/>
              <a:gd name="connsiteY10" fmla="*/ 276360 h 800034"/>
              <a:gd name="connsiteX11" fmla="*/ 209878 w 743046"/>
              <a:gd name="connsiteY11" fmla="*/ 761855 h 800034"/>
              <a:gd name="connsiteX12" fmla="*/ 695373 w 743046"/>
              <a:gd name="connsiteY12" fmla="*/ 599649 h 800034"/>
              <a:gd name="connsiteX13" fmla="*/ 695373 w 743046"/>
              <a:gd name="connsiteY13" fmla="*/ 276360 h 800034"/>
              <a:gd name="connsiteX14" fmla="*/ 736902 w 743046"/>
              <a:gd name="connsiteY14" fmla="*/ 91670 h 800034"/>
              <a:gd name="connsiteX15" fmla="*/ 424006 w 743046"/>
              <a:gd name="connsiteY15" fmla="*/ 283313 h 800034"/>
              <a:gd name="connsiteX16" fmla="*/ 530686 w 743046"/>
              <a:gd name="connsiteY16" fmla="*/ 234736 h 800034"/>
              <a:gd name="connsiteX17" fmla="*/ 567833 w 743046"/>
              <a:gd name="connsiteY17" fmla="*/ 239498 h 800034"/>
              <a:gd name="connsiteX18" fmla="*/ 580547 w 743046"/>
              <a:gd name="connsiteY18" fmla="*/ 261244 h 800034"/>
              <a:gd name="connsiteX19" fmla="*/ 580216 w 743046"/>
              <a:gd name="connsiteY19" fmla="*/ 262358 h 800034"/>
              <a:gd name="connsiteX20" fmla="*/ 556884 w 743046"/>
              <a:gd name="connsiteY20" fmla="*/ 275830 h 800034"/>
              <a:gd name="connsiteX21" fmla="*/ 556403 w 743046"/>
              <a:gd name="connsiteY21" fmla="*/ 275693 h 800034"/>
              <a:gd name="connsiteX22" fmla="*/ 452581 w 743046"/>
              <a:gd name="connsiteY22" fmla="*/ 308078 h 800034"/>
              <a:gd name="connsiteX23" fmla="*/ 426146 w 743046"/>
              <a:gd name="connsiteY23" fmla="*/ 313274 h 800034"/>
              <a:gd name="connsiteX24" fmla="*/ 420949 w 743046"/>
              <a:gd name="connsiteY24" fmla="*/ 286840 h 800034"/>
              <a:gd name="connsiteX25" fmla="*/ 424006 w 743046"/>
              <a:gd name="connsiteY25" fmla="*/ 283313 h 800034"/>
              <a:gd name="connsiteX26" fmla="*/ 319231 w 743046"/>
              <a:gd name="connsiteY26" fmla="*/ 283313 h 800034"/>
              <a:gd name="connsiteX27" fmla="*/ 320617 w 743046"/>
              <a:gd name="connsiteY27" fmla="*/ 310219 h 800034"/>
              <a:gd name="connsiteX28" fmla="*/ 293711 w 743046"/>
              <a:gd name="connsiteY28" fmla="*/ 311605 h 800034"/>
              <a:gd name="connsiteX29" fmla="*/ 290656 w 743046"/>
              <a:gd name="connsiteY29" fmla="*/ 308078 h 800034"/>
              <a:gd name="connsiteX30" fmla="*/ 186833 w 743046"/>
              <a:gd name="connsiteY30" fmla="*/ 275693 h 800034"/>
              <a:gd name="connsiteX31" fmla="*/ 163157 w 743046"/>
              <a:gd name="connsiteY31" fmla="*/ 262839 h 800034"/>
              <a:gd name="connsiteX32" fmla="*/ 163021 w 743046"/>
              <a:gd name="connsiteY32" fmla="*/ 262358 h 800034"/>
              <a:gd name="connsiteX33" fmla="*/ 174289 w 743046"/>
              <a:gd name="connsiteY33" fmla="*/ 239830 h 800034"/>
              <a:gd name="connsiteX34" fmla="*/ 175403 w 743046"/>
              <a:gd name="connsiteY34" fmla="*/ 239498 h 800034"/>
              <a:gd name="connsiteX35" fmla="*/ 212551 w 743046"/>
              <a:gd name="connsiteY35" fmla="*/ 234736 h 800034"/>
              <a:gd name="connsiteX36" fmla="*/ 319326 w 743046"/>
              <a:gd name="connsiteY36" fmla="*/ 283313 h 800034"/>
              <a:gd name="connsiteX37" fmla="*/ 161973 w 743046"/>
              <a:gd name="connsiteY37" fmla="*/ 381135 h 800034"/>
              <a:gd name="connsiteX38" fmla="*/ 219123 w 743046"/>
              <a:gd name="connsiteY38" fmla="*/ 323985 h 800034"/>
              <a:gd name="connsiteX39" fmla="*/ 276273 w 743046"/>
              <a:gd name="connsiteY39" fmla="*/ 381135 h 800034"/>
              <a:gd name="connsiteX40" fmla="*/ 219123 w 743046"/>
              <a:gd name="connsiteY40" fmla="*/ 438285 h 800034"/>
              <a:gd name="connsiteX41" fmla="*/ 161973 w 743046"/>
              <a:gd name="connsiteY41" fmla="*/ 381135 h 800034"/>
              <a:gd name="connsiteX42" fmla="*/ 560404 w 743046"/>
              <a:gd name="connsiteY42" fmla="*/ 592781 h 800034"/>
              <a:gd name="connsiteX43" fmla="*/ 226514 w 743046"/>
              <a:gd name="connsiteY43" fmla="*/ 636653 h 800034"/>
              <a:gd name="connsiteX44" fmla="*/ 182642 w 743046"/>
              <a:gd name="connsiteY44" fmla="*/ 592781 h 800034"/>
              <a:gd name="connsiteX45" fmla="*/ 186119 w 743046"/>
              <a:gd name="connsiteY45" fmla="*/ 566063 h 800034"/>
              <a:gd name="connsiteX46" fmla="*/ 212837 w 743046"/>
              <a:gd name="connsiteY46" fmla="*/ 569540 h 800034"/>
              <a:gd name="connsiteX47" fmla="*/ 493295 w 743046"/>
              <a:gd name="connsiteY47" fmla="*/ 606454 h 800034"/>
              <a:gd name="connsiteX48" fmla="*/ 530210 w 743046"/>
              <a:gd name="connsiteY48" fmla="*/ 569540 h 800034"/>
              <a:gd name="connsiteX49" fmla="*/ 556927 w 743046"/>
              <a:gd name="connsiteY49" fmla="*/ 566063 h 800034"/>
              <a:gd name="connsiteX50" fmla="*/ 560404 w 743046"/>
              <a:gd name="connsiteY50" fmla="*/ 592781 h 800034"/>
              <a:gd name="connsiteX51" fmla="*/ 523923 w 743046"/>
              <a:gd name="connsiteY51" fmla="*/ 438285 h 800034"/>
              <a:gd name="connsiteX52" fmla="*/ 466773 w 743046"/>
              <a:gd name="connsiteY52" fmla="*/ 381135 h 800034"/>
              <a:gd name="connsiteX53" fmla="*/ 523923 w 743046"/>
              <a:gd name="connsiteY53" fmla="*/ 323985 h 800034"/>
              <a:gd name="connsiteX54" fmla="*/ 581073 w 743046"/>
              <a:gd name="connsiteY54" fmla="*/ 381135 h 800034"/>
              <a:gd name="connsiteX55" fmla="*/ 523923 w 743046"/>
              <a:gd name="connsiteY55" fmla="*/ 438285 h 80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43046" h="800034">
                <a:moveTo>
                  <a:pt x="736902" y="91670"/>
                </a:moveTo>
                <a:cubicBezTo>
                  <a:pt x="729980" y="61448"/>
                  <a:pt x="717021" y="32937"/>
                  <a:pt x="698802" y="7850"/>
                </a:cubicBezTo>
                <a:cubicBezTo>
                  <a:pt x="692616" y="-660"/>
                  <a:pt x="680703" y="-2544"/>
                  <a:pt x="672192" y="3642"/>
                </a:cubicBezTo>
                <a:cubicBezTo>
                  <a:pt x="667737" y="6881"/>
                  <a:pt x="664902" y="11889"/>
                  <a:pt x="664417" y="17375"/>
                </a:cubicBezTo>
                <a:cubicBezTo>
                  <a:pt x="660584" y="74083"/>
                  <a:pt x="618638" y="120900"/>
                  <a:pt x="562690" y="130913"/>
                </a:cubicBezTo>
                <a:cubicBezTo>
                  <a:pt x="445642" y="58111"/>
                  <a:pt x="297404" y="58111"/>
                  <a:pt x="180356" y="130913"/>
                </a:cubicBezTo>
                <a:cubicBezTo>
                  <a:pt x="124570" y="120945"/>
                  <a:pt x="82672" y="74377"/>
                  <a:pt x="78629" y="17852"/>
                </a:cubicBezTo>
                <a:cubicBezTo>
                  <a:pt x="77703" y="7371"/>
                  <a:pt x="68458" y="-374"/>
                  <a:pt x="57977" y="551"/>
                </a:cubicBezTo>
                <a:cubicBezTo>
                  <a:pt x="52491" y="1036"/>
                  <a:pt x="47483" y="3871"/>
                  <a:pt x="44244" y="8327"/>
                </a:cubicBezTo>
                <a:cubicBezTo>
                  <a:pt x="26025" y="33413"/>
                  <a:pt x="13066" y="61924"/>
                  <a:pt x="6144" y="92147"/>
                </a:cubicBezTo>
                <a:cubicBezTo>
                  <a:pt x="-10144" y="162060"/>
                  <a:pt x="6716" y="231497"/>
                  <a:pt x="47673" y="276360"/>
                </a:cubicBezTo>
                <a:cubicBezTo>
                  <a:pt x="-41601" y="455218"/>
                  <a:pt x="31021" y="672581"/>
                  <a:pt x="209878" y="761855"/>
                </a:cubicBezTo>
                <a:cubicBezTo>
                  <a:pt x="388736" y="851128"/>
                  <a:pt x="606099" y="778507"/>
                  <a:pt x="695373" y="599649"/>
                </a:cubicBezTo>
                <a:cubicBezTo>
                  <a:pt x="746173" y="497874"/>
                  <a:pt x="746173" y="378137"/>
                  <a:pt x="695373" y="276360"/>
                </a:cubicBezTo>
                <a:cubicBezTo>
                  <a:pt x="736331" y="231497"/>
                  <a:pt x="753190" y="162060"/>
                  <a:pt x="736902" y="91670"/>
                </a:cubicBezTo>
                <a:close/>
                <a:moveTo>
                  <a:pt x="424006" y="283313"/>
                </a:moveTo>
                <a:cubicBezTo>
                  <a:pt x="450524" y="251998"/>
                  <a:pt x="489655" y="234180"/>
                  <a:pt x="530686" y="234736"/>
                </a:cubicBezTo>
                <a:cubicBezTo>
                  <a:pt x="543242" y="234370"/>
                  <a:pt x="555777" y="235977"/>
                  <a:pt x="567833" y="239498"/>
                </a:cubicBezTo>
                <a:cubicBezTo>
                  <a:pt x="577349" y="241992"/>
                  <a:pt x="583041" y="251728"/>
                  <a:pt x="580547" y="261244"/>
                </a:cubicBezTo>
                <a:cubicBezTo>
                  <a:pt x="580449" y="261619"/>
                  <a:pt x="580339" y="261991"/>
                  <a:pt x="580216" y="262358"/>
                </a:cubicBezTo>
                <a:cubicBezTo>
                  <a:pt x="577493" y="272521"/>
                  <a:pt x="567047" y="278552"/>
                  <a:pt x="556884" y="275830"/>
                </a:cubicBezTo>
                <a:cubicBezTo>
                  <a:pt x="556723" y="275786"/>
                  <a:pt x="556563" y="275741"/>
                  <a:pt x="556403" y="275693"/>
                </a:cubicBezTo>
                <a:cubicBezTo>
                  <a:pt x="518450" y="265745"/>
                  <a:pt x="478148" y="278318"/>
                  <a:pt x="452581" y="308078"/>
                </a:cubicBezTo>
                <a:cubicBezTo>
                  <a:pt x="446716" y="316813"/>
                  <a:pt x="434880" y="319140"/>
                  <a:pt x="426146" y="313274"/>
                </a:cubicBezTo>
                <a:cubicBezTo>
                  <a:pt x="417411" y="307410"/>
                  <a:pt x="415085" y="295574"/>
                  <a:pt x="420949" y="286840"/>
                </a:cubicBezTo>
                <a:cubicBezTo>
                  <a:pt x="421820" y="285543"/>
                  <a:pt x="422847" y="284359"/>
                  <a:pt x="424006" y="283313"/>
                </a:cubicBezTo>
                <a:close/>
                <a:moveTo>
                  <a:pt x="319231" y="283313"/>
                </a:moveTo>
                <a:cubicBezTo>
                  <a:pt x="327043" y="290360"/>
                  <a:pt x="327664" y="302406"/>
                  <a:pt x="320617" y="310219"/>
                </a:cubicBezTo>
                <a:cubicBezTo>
                  <a:pt x="313570" y="318031"/>
                  <a:pt x="301525" y="318651"/>
                  <a:pt x="293711" y="311605"/>
                </a:cubicBezTo>
                <a:cubicBezTo>
                  <a:pt x="292552" y="310559"/>
                  <a:pt x="291526" y="309375"/>
                  <a:pt x="290656" y="308078"/>
                </a:cubicBezTo>
                <a:cubicBezTo>
                  <a:pt x="265089" y="278318"/>
                  <a:pt x="224787" y="265745"/>
                  <a:pt x="186833" y="275693"/>
                </a:cubicBezTo>
                <a:cubicBezTo>
                  <a:pt x="176745" y="278682"/>
                  <a:pt x="166145" y="272927"/>
                  <a:pt x="163157" y="262839"/>
                </a:cubicBezTo>
                <a:cubicBezTo>
                  <a:pt x="163109" y="262680"/>
                  <a:pt x="163064" y="262519"/>
                  <a:pt x="163021" y="262358"/>
                </a:cubicBezTo>
                <a:cubicBezTo>
                  <a:pt x="159911" y="253026"/>
                  <a:pt x="164956" y="242939"/>
                  <a:pt x="174289" y="239830"/>
                </a:cubicBezTo>
                <a:cubicBezTo>
                  <a:pt x="174657" y="239707"/>
                  <a:pt x="175028" y="239596"/>
                  <a:pt x="175403" y="239498"/>
                </a:cubicBezTo>
                <a:cubicBezTo>
                  <a:pt x="187460" y="235977"/>
                  <a:pt x="199995" y="234370"/>
                  <a:pt x="212551" y="234736"/>
                </a:cubicBezTo>
                <a:cubicBezTo>
                  <a:pt x="253615" y="234151"/>
                  <a:pt x="292787" y="251972"/>
                  <a:pt x="319326" y="283313"/>
                </a:cubicBezTo>
                <a:close/>
                <a:moveTo>
                  <a:pt x="161973" y="381135"/>
                </a:moveTo>
                <a:cubicBezTo>
                  <a:pt x="161973" y="349572"/>
                  <a:pt x="187560" y="323985"/>
                  <a:pt x="219123" y="323985"/>
                </a:cubicBezTo>
                <a:cubicBezTo>
                  <a:pt x="250686" y="323985"/>
                  <a:pt x="276273" y="349572"/>
                  <a:pt x="276273" y="381135"/>
                </a:cubicBezTo>
                <a:cubicBezTo>
                  <a:pt x="276273" y="412698"/>
                  <a:pt x="250686" y="438285"/>
                  <a:pt x="219123" y="438285"/>
                </a:cubicBezTo>
                <a:cubicBezTo>
                  <a:pt x="187560" y="438285"/>
                  <a:pt x="161973" y="412698"/>
                  <a:pt x="161973" y="381135"/>
                </a:cubicBezTo>
                <a:close/>
                <a:moveTo>
                  <a:pt x="560404" y="592781"/>
                </a:moveTo>
                <a:cubicBezTo>
                  <a:pt x="480318" y="697097"/>
                  <a:pt x="330830" y="716739"/>
                  <a:pt x="226514" y="636653"/>
                </a:cubicBezTo>
                <a:cubicBezTo>
                  <a:pt x="210039" y="624005"/>
                  <a:pt x="195291" y="609255"/>
                  <a:pt x="182642" y="592781"/>
                </a:cubicBezTo>
                <a:cubicBezTo>
                  <a:pt x="176224" y="584442"/>
                  <a:pt x="177781" y="572481"/>
                  <a:pt x="186119" y="566063"/>
                </a:cubicBezTo>
                <a:cubicBezTo>
                  <a:pt x="194457" y="559645"/>
                  <a:pt x="206419" y="561201"/>
                  <a:pt x="212837" y="569540"/>
                </a:cubicBezTo>
                <a:cubicBezTo>
                  <a:pt x="280090" y="657180"/>
                  <a:pt x="405656" y="673707"/>
                  <a:pt x="493295" y="606454"/>
                </a:cubicBezTo>
                <a:cubicBezTo>
                  <a:pt x="507160" y="595814"/>
                  <a:pt x="519570" y="583404"/>
                  <a:pt x="530210" y="569540"/>
                </a:cubicBezTo>
                <a:cubicBezTo>
                  <a:pt x="536628" y="561201"/>
                  <a:pt x="548589" y="559645"/>
                  <a:pt x="556927" y="566063"/>
                </a:cubicBezTo>
                <a:cubicBezTo>
                  <a:pt x="565265" y="572481"/>
                  <a:pt x="566822" y="584442"/>
                  <a:pt x="560404" y="592781"/>
                </a:cubicBezTo>
                <a:close/>
                <a:moveTo>
                  <a:pt x="523923" y="438285"/>
                </a:moveTo>
                <a:cubicBezTo>
                  <a:pt x="492360" y="438285"/>
                  <a:pt x="466773" y="412698"/>
                  <a:pt x="466773" y="381135"/>
                </a:cubicBezTo>
                <a:cubicBezTo>
                  <a:pt x="466773" y="349572"/>
                  <a:pt x="492360" y="323985"/>
                  <a:pt x="523923" y="323985"/>
                </a:cubicBezTo>
                <a:cubicBezTo>
                  <a:pt x="555486" y="323985"/>
                  <a:pt x="581073" y="349572"/>
                  <a:pt x="581073" y="381135"/>
                </a:cubicBezTo>
                <a:cubicBezTo>
                  <a:pt x="581073" y="412698"/>
                  <a:pt x="555486" y="438285"/>
                  <a:pt x="523923" y="438285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F8D98-4440-7850-987E-8F267C5765D7}"/>
              </a:ext>
            </a:extLst>
          </p:cNvPr>
          <p:cNvSpPr txBox="1"/>
          <p:nvPr/>
        </p:nvSpPr>
        <p:spPr>
          <a:xfrm>
            <a:off x="5214322" y="3027794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a host is doing something malicious on some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1641D8-9ED4-3ADC-83B8-38BBBECE7B0C}"/>
              </a:ext>
            </a:extLst>
          </p:cNvPr>
          <p:cNvSpPr txBox="1"/>
          <p:nvPr/>
        </p:nvSpPr>
        <p:spPr>
          <a:xfrm>
            <a:off x="5214322" y="3361758"/>
            <a:ext cx="6827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website might decide to </a:t>
            </a:r>
            <a:r>
              <a:rPr lang="en-US" b="1" dirty="0"/>
              <a:t>block their IP address</a:t>
            </a:r>
          </a:p>
          <a:p>
            <a:endParaRPr lang="en-US" b="1" dirty="0"/>
          </a:p>
          <a:p>
            <a:r>
              <a:rPr lang="en-US" dirty="0"/>
              <a:t>However, from their perspective, their IP address is </a:t>
            </a:r>
            <a:r>
              <a:rPr lang="en-US" b="1" dirty="0"/>
              <a:t>12.234.56.78</a:t>
            </a:r>
          </a:p>
        </p:txBody>
      </p:sp>
    </p:spTree>
    <p:extLst>
      <p:ext uri="{BB962C8B-B14F-4D97-AF65-F5344CB8AC3E}">
        <p14:creationId xmlns:p14="http://schemas.microsoft.com/office/powerpoint/2010/main" val="2964074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50993" y="95161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467600" y="38434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4114800" y="5447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78BBDF6C-6AC2-420D-DA50-17267DA2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73" y="35579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7A532-668C-8497-C14F-F0ADC6D66887}"/>
              </a:ext>
            </a:extLst>
          </p:cNvPr>
          <p:cNvSpPr txBox="1"/>
          <p:nvPr/>
        </p:nvSpPr>
        <p:spPr>
          <a:xfrm>
            <a:off x="323618" y="428231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192.168.0.4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97010B68-0AE3-199E-4D8E-5E462209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468384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364FD-716D-940B-0C2F-E6F44EE2FC91}"/>
              </a:ext>
            </a:extLst>
          </p:cNvPr>
          <p:cNvSpPr txBox="1"/>
          <p:nvPr/>
        </p:nvSpPr>
        <p:spPr>
          <a:xfrm>
            <a:off x="350565" y="54081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644C85-0A59-3E2B-A7C4-186113562B5E}"/>
              </a:ext>
            </a:extLst>
          </p:cNvPr>
          <p:cNvGrpSpPr/>
          <p:nvPr/>
        </p:nvGrpSpPr>
        <p:grpSpPr>
          <a:xfrm>
            <a:off x="1514190" y="980655"/>
            <a:ext cx="5971320" cy="4201200"/>
            <a:chOff x="1514190" y="980655"/>
            <a:chExt cx="5971320" cy="42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14:cNvPr>
                <p14:cNvContentPartPr/>
                <p14:nvPr/>
              </p14:nvContentPartPr>
              <p14:xfrm>
                <a:off x="1514190" y="980655"/>
                <a:ext cx="265644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190" y="971655"/>
                  <a:ext cx="26740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14:cNvPr>
                <p14:cNvContentPartPr/>
                <p14:nvPr/>
              </p14:nvContentPartPr>
              <p14:xfrm>
                <a:off x="1599870" y="1886055"/>
                <a:ext cx="2639160" cy="8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871" y="1877093"/>
                  <a:ext cx="2656798" cy="103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14:cNvPr>
                <p14:cNvContentPartPr/>
                <p14:nvPr/>
              </p14:nvContentPartPr>
              <p14:xfrm>
                <a:off x="1676190" y="2108175"/>
                <a:ext cx="2351160" cy="90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190" y="2099171"/>
                  <a:ext cx="2368800" cy="9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14:cNvPr>
                <p14:cNvContentPartPr/>
                <p14:nvPr/>
              </p14:nvContentPartPr>
              <p14:xfrm>
                <a:off x="1552350" y="2277015"/>
                <a:ext cx="2754360" cy="177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350" y="2268015"/>
                  <a:ext cx="27720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14:cNvPr>
                <p14:cNvContentPartPr/>
                <p14:nvPr/>
              </p14:nvContentPartPr>
              <p14:xfrm>
                <a:off x="1571430" y="2356935"/>
                <a:ext cx="3047760" cy="28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430" y="2347935"/>
                  <a:ext cx="3065400" cy="28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14:cNvPr>
                <p14:cNvContentPartPr/>
                <p14:nvPr/>
              </p14:nvContentPartPr>
              <p14:xfrm>
                <a:off x="5752830" y="1617855"/>
                <a:ext cx="1732680" cy="4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3832" y="1608855"/>
                  <a:ext cx="1750316" cy="6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Graphic 17" descr="Devil face with solid fill with solid fill">
            <a:extLst>
              <a:ext uri="{FF2B5EF4-FFF2-40B4-BE49-F238E27FC236}">
                <a16:creationId xmlns:a16="http://schemas.microsoft.com/office/drawing/2014/main" id="{71DF27E5-8D13-3821-0AF4-784494470230}"/>
              </a:ext>
            </a:extLst>
          </p:cNvPr>
          <p:cNvSpPr/>
          <p:nvPr/>
        </p:nvSpPr>
        <p:spPr>
          <a:xfrm>
            <a:off x="625046" y="2668433"/>
            <a:ext cx="371523" cy="476184"/>
          </a:xfrm>
          <a:custGeom>
            <a:avLst/>
            <a:gdLst>
              <a:gd name="connsiteX0" fmla="*/ 736902 w 743046"/>
              <a:gd name="connsiteY0" fmla="*/ 91670 h 800034"/>
              <a:gd name="connsiteX1" fmla="*/ 698802 w 743046"/>
              <a:gd name="connsiteY1" fmla="*/ 7850 h 800034"/>
              <a:gd name="connsiteX2" fmla="*/ 672192 w 743046"/>
              <a:gd name="connsiteY2" fmla="*/ 3642 h 800034"/>
              <a:gd name="connsiteX3" fmla="*/ 664417 w 743046"/>
              <a:gd name="connsiteY3" fmla="*/ 17375 h 800034"/>
              <a:gd name="connsiteX4" fmla="*/ 562690 w 743046"/>
              <a:gd name="connsiteY4" fmla="*/ 130913 h 800034"/>
              <a:gd name="connsiteX5" fmla="*/ 180356 w 743046"/>
              <a:gd name="connsiteY5" fmla="*/ 130913 h 800034"/>
              <a:gd name="connsiteX6" fmla="*/ 78629 w 743046"/>
              <a:gd name="connsiteY6" fmla="*/ 17852 h 800034"/>
              <a:gd name="connsiteX7" fmla="*/ 57977 w 743046"/>
              <a:gd name="connsiteY7" fmla="*/ 551 h 800034"/>
              <a:gd name="connsiteX8" fmla="*/ 44244 w 743046"/>
              <a:gd name="connsiteY8" fmla="*/ 8327 h 800034"/>
              <a:gd name="connsiteX9" fmla="*/ 6144 w 743046"/>
              <a:gd name="connsiteY9" fmla="*/ 92147 h 800034"/>
              <a:gd name="connsiteX10" fmla="*/ 47673 w 743046"/>
              <a:gd name="connsiteY10" fmla="*/ 276360 h 800034"/>
              <a:gd name="connsiteX11" fmla="*/ 209878 w 743046"/>
              <a:gd name="connsiteY11" fmla="*/ 761855 h 800034"/>
              <a:gd name="connsiteX12" fmla="*/ 695373 w 743046"/>
              <a:gd name="connsiteY12" fmla="*/ 599649 h 800034"/>
              <a:gd name="connsiteX13" fmla="*/ 695373 w 743046"/>
              <a:gd name="connsiteY13" fmla="*/ 276360 h 800034"/>
              <a:gd name="connsiteX14" fmla="*/ 736902 w 743046"/>
              <a:gd name="connsiteY14" fmla="*/ 91670 h 800034"/>
              <a:gd name="connsiteX15" fmla="*/ 424006 w 743046"/>
              <a:gd name="connsiteY15" fmla="*/ 283313 h 800034"/>
              <a:gd name="connsiteX16" fmla="*/ 530686 w 743046"/>
              <a:gd name="connsiteY16" fmla="*/ 234736 h 800034"/>
              <a:gd name="connsiteX17" fmla="*/ 567833 w 743046"/>
              <a:gd name="connsiteY17" fmla="*/ 239498 h 800034"/>
              <a:gd name="connsiteX18" fmla="*/ 580547 w 743046"/>
              <a:gd name="connsiteY18" fmla="*/ 261244 h 800034"/>
              <a:gd name="connsiteX19" fmla="*/ 580216 w 743046"/>
              <a:gd name="connsiteY19" fmla="*/ 262358 h 800034"/>
              <a:gd name="connsiteX20" fmla="*/ 556884 w 743046"/>
              <a:gd name="connsiteY20" fmla="*/ 275830 h 800034"/>
              <a:gd name="connsiteX21" fmla="*/ 556403 w 743046"/>
              <a:gd name="connsiteY21" fmla="*/ 275693 h 800034"/>
              <a:gd name="connsiteX22" fmla="*/ 452581 w 743046"/>
              <a:gd name="connsiteY22" fmla="*/ 308078 h 800034"/>
              <a:gd name="connsiteX23" fmla="*/ 426146 w 743046"/>
              <a:gd name="connsiteY23" fmla="*/ 313274 h 800034"/>
              <a:gd name="connsiteX24" fmla="*/ 420949 w 743046"/>
              <a:gd name="connsiteY24" fmla="*/ 286840 h 800034"/>
              <a:gd name="connsiteX25" fmla="*/ 424006 w 743046"/>
              <a:gd name="connsiteY25" fmla="*/ 283313 h 800034"/>
              <a:gd name="connsiteX26" fmla="*/ 319231 w 743046"/>
              <a:gd name="connsiteY26" fmla="*/ 283313 h 800034"/>
              <a:gd name="connsiteX27" fmla="*/ 320617 w 743046"/>
              <a:gd name="connsiteY27" fmla="*/ 310219 h 800034"/>
              <a:gd name="connsiteX28" fmla="*/ 293711 w 743046"/>
              <a:gd name="connsiteY28" fmla="*/ 311605 h 800034"/>
              <a:gd name="connsiteX29" fmla="*/ 290656 w 743046"/>
              <a:gd name="connsiteY29" fmla="*/ 308078 h 800034"/>
              <a:gd name="connsiteX30" fmla="*/ 186833 w 743046"/>
              <a:gd name="connsiteY30" fmla="*/ 275693 h 800034"/>
              <a:gd name="connsiteX31" fmla="*/ 163157 w 743046"/>
              <a:gd name="connsiteY31" fmla="*/ 262839 h 800034"/>
              <a:gd name="connsiteX32" fmla="*/ 163021 w 743046"/>
              <a:gd name="connsiteY32" fmla="*/ 262358 h 800034"/>
              <a:gd name="connsiteX33" fmla="*/ 174289 w 743046"/>
              <a:gd name="connsiteY33" fmla="*/ 239830 h 800034"/>
              <a:gd name="connsiteX34" fmla="*/ 175403 w 743046"/>
              <a:gd name="connsiteY34" fmla="*/ 239498 h 800034"/>
              <a:gd name="connsiteX35" fmla="*/ 212551 w 743046"/>
              <a:gd name="connsiteY35" fmla="*/ 234736 h 800034"/>
              <a:gd name="connsiteX36" fmla="*/ 319326 w 743046"/>
              <a:gd name="connsiteY36" fmla="*/ 283313 h 800034"/>
              <a:gd name="connsiteX37" fmla="*/ 161973 w 743046"/>
              <a:gd name="connsiteY37" fmla="*/ 381135 h 800034"/>
              <a:gd name="connsiteX38" fmla="*/ 219123 w 743046"/>
              <a:gd name="connsiteY38" fmla="*/ 323985 h 800034"/>
              <a:gd name="connsiteX39" fmla="*/ 276273 w 743046"/>
              <a:gd name="connsiteY39" fmla="*/ 381135 h 800034"/>
              <a:gd name="connsiteX40" fmla="*/ 219123 w 743046"/>
              <a:gd name="connsiteY40" fmla="*/ 438285 h 800034"/>
              <a:gd name="connsiteX41" fmla="*/ 161973 w 743046"/>
              <a:gd name="connsiteY41" fmla="*/ 381135 h 800034"/>
              <a:gd name="connsiteX42" fmla="*/ 560404 w 743046"/>
              <a:gd name="connsiteY42" fmla="*/ 592781 h 800034"/>
              <a:gd name="connsiteX43" fmla="*/ 226514 w 743046"/>
              <a:gd name="connsiteY43" fmla="*/ 636653 h 800034"/>
              <a:gd name="connsiteX44" fmla="*/ 182642 w 743046"/>
              <a:gd name="connsiteY44" fmla="*/ 592781 h 800034"/>
              <a:gd name="connsiteX45" fmla="*/ 186119 w 743046"/>
              <a:gd name="connsiteY45" fmla="*/ 566063 h 800034"/>
              <a:gd name="connsiteX46" fmla="*/ 212837 w 743046"/>
              <a:gd name="connsiteY46" fmla="*/ 569540 h 800034"/>
              <a:gd name="connsiteX47" fmla="*/ 493295 w 743046"/>
              <a:gd name="connsiteY47" fmla="*/ 606454 h 800034"/>
              <a:gd name="connsiteX48" fmla="*/ 530210 w 743046"/>
              <a:gd name="connsiteY48" fmla="*/ 569540 h 800034"/>
              <a:gd name="connsiteX49" fmla="*/ 556927 w 743046"/>
              <a:gd name="connsiteY49" fmla="*/ 566063 h 800034"/>
              <a:gd name="connsiteX50" fmla="*/ 560404 w 743046"/>
              <a:gd name="connsiteY50" fmla="*/ 592781 h 800034"/>
              <a:gd name="connsiteX51" fmla="*/ 523923 w 743046"/>
              <a:gd name="connsiteY51" fmla="*/ 438285 h 800034"/>
              <a:gd name="connsiteX52" fmla="*/ 466773 w 743046"/>
              <a:gd name="connsiteY52" fmla="*/ 381135 h 800034"/>
              <a:gd name="connsiteX53" fmla="*/ 523923 w 743046"/>
              <a:gd name="connsiteY53" fmla="*/ 323985 h 800034"/>
              <a:gd name="connsiteX54" fmla="*/ 581073 w 743046"/>
              <a:gd name="connsiteY54" fmla="*/ 381135 h 800034"/>
              <a:gd name="connsiteX55" fmla="*/ 523923 w 743046"/>
              <a:gd name="connsiteY55" fmla="*/ 438285 h 80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43046" h="800034">
                <a:moveTo>
                  <a:pt x="736902" y="91670"/>
                </a:moveTo>
                <a:cubicBezTo>
                  <a:pt x="729980" y="61448"/>
                  <a:pt x="717021" y="32937"/>
                  <a:pt x="698802" y="7850"/>
                </a:cubicBezTo>
                <a:cubicBezTo>
                  <a:pt x="692616" y="-660"/>
                  <a:pt x="680703" y="-2544"/>
                  <a:pt x="672192" y="3642"/>
                </a:cubicBezTo>
                <a:cubicBezTo>
                  <a:pt x="667737" y="6881"/>
                  <a:pt x="664902" y="11889"/>
                  <a:pt x="664417" y="17375"/>
                </a:cubicBezTo>
                <a:cubicBezTo>
                  <a:pt x="660584" y="74083"/>
                  <a:pt x="618638" y="120900"/>
                  <a:pt x="562690" y="130913"/>
                </a:cubicBezTo>
                <a:cubicBezTo>
                  <a:pt x="445642" y="58111"/>
                  <a:pt x="297404" y="58111"/>
                  <a:pt x="180356" y="130913"/>
                </a:cubicBezTo>
                <a:cubicBezTo>
                  <a:pt x="124570" y="120945"/>
                  <a:pt x="82672" y="74377"/>
                  <a:pt x="78629" y="17852"/>
                </a:cubicBezTo>
                <a:cubicBezTo>
                  <a:pt x="77703" y="7371"/>
                  <a:pt x="68458" y="-374"/>
                  <a:pt x="57977" y="551"/>
                </a:cubicBezTo>
                <a:cubicBezTo>
                  <a:pt x="52491" y="1036"/>
                  <a:pt x="47483" y="3871"/>
                  <a:pt x="44244" y="8327"/>
                </a:cubicBezTo>
                <a:cubicBezTo>
                  <a:pt x="26025" y="33413"/>
                  <a:pt x="13066" y="61924"/>
                  <a:pt x="6144" y="92147"/>
                </a:cubicBezTo>
                <a:cubicBezTo>
                  <a:pt x="-10144" y="162060"/>
                  <a:pt x="6716" y="231497"/>
                  <a:pt x="47673" y="276360"/>
                </a:cubicBezTo>
                <a:cubicBezTo>
                  <a:pt x="-41601" y="455218"/>
                  <a:pt x="31021" y="672581"/>
                  <a:pt x="209878" y="761855"/>
                </a:cubicBezTo>
                <a:cubicBezTo>
                  <a:pt x="388736" y="851128"/>
                  <a:pt x="606099" y="778507"/>
                  <a:pt x="695373" y="599649"/>
                </a:cubicBezTo>
                <a:cubicBezTo>
                  <a:pt x="746173" y="497874"/>
                  <a:pt x="746173" y="378137"/>
                  <a:pt x="695373" y="276360"/>
                </a:cubicBezTo>
                <a:cubicBezTo>
                  <a:pt x="736331" y="231497"/>
                  <a:pt x="753190" y="162060"/>
                  <a:pt x="736902" y="91670"/>
                </a:cubicBezTo>
                <a:close/>
                <a:moveTo>
                  <a:pt x="424006" y="283313"/>
                </a:moveTo>
                <a:cubicBezTo>
                  <a:pt x="450524" y="251998"/>
                  <a:pt x="489655" y="234180"/>
                  <a:pt x="530686" y="234736"/>
                </a:cubicBezTo>
                <a:cubicBezTo>
                  <a:pt x="543242" y="234370"/>
                  <a:pt x="555777" y="235977"/>
                  <a:pt x="567833" y="239498"/>
                </a:cubicBezTo>
                <a:cubicBezTo>
                  <a:pt x="577349" y="241992"/>
                  <a:pt x="583041" y="251728"/>
                  <a:pt x="580547" y="261244"/>
                </a:cubicBezTo>
                <a:cubicBezTo>
                  <a:pt x="580449" y="261619"/>
                  <a:pt x="580339" y="261991"/>
                  <a:pt x="580216" y="262358"/>
                </a:cubicBezTo>
                <a:cubicBezTo>
                  <a:pt x="577493" y="272521"/>
                  <a:pt x="567047" y="278552"/>
                  <a:pt x="556884" y="275830"/>
                </a:cubicBezTo>
                <a:cubicBezTo>
                  <a:pt x="556723" y="275786"/>
                  <a:pt x="556563" y="275741"/>
                  <a:pt x="556403" y="275693"/>
                </a:cubicBezTo>
                <a:cubicBezTo>
                  <a:pt x="518450" y="265745"/>
                  <a:pt x="478148" y="278318"/>
                  <a:pt x="452581" y="308078"/>
                </a:cubicBezTo>
                <a:cubicBezTo>
                  <a:pt x="446716" y="316813"/>
                  <a:pt x="434880" y="319140"/>
                  <a:pt x="426146" y="313274"/>
                </a:cubicBezTo>
                <a:cubicBezTo>
                  <a:pt x="417411" y="307410"/>
                  <a:pt x="415085" y="295574"/>
                  <a:pt x="420949" y="286840"/>
                </a:cubicBezTo>
                <a:cubicBezTo>
                  <a:pt x="421820" y="285543"/>
                  <a:pt x="422847" y="284359"/>
                  <a:pt x="424006" y="283313"/>
                </a:cubicBezTo>
                <a:close/>
                <a:moveTo>
                  <a:pt x="319231" y="283313"/>
                </a:moveTo>
                <a:cubicBezTo>
                  <a:pt x="327043" y="290360"/>
                  <a:pt x="327664" y="302406"/>
                  <a:pt x="320617" y="310219"/>
                </a:cubicBezTo>
                <a:cubicBezTo>
                  <a:pt x="313570" y="318031"/>
                  <a:pt x="301525" y="318651"/>
                  <a:pt x="293711" y="311605"/>
                </a:cubicBezTo>
                <a:cubicBezTo>
                  <a:pt x="292552" y="310559"/>
                  <a:pt x="291526" y="309375"/>
                  <a:pt x="290656" y="308078"/>
                </a:cubicBezTo>
                <a:cubicBezTo>
                  <a:pt x="265089" y="278318"/>
                  <a:pt x="224787" y="265745"/>
                  <a:pt x="186833" y="275693"/>
                </a:cubicBezTo>
                <a:cubicBezTo>
                  <a:pt x="176745" y="278682"/>
                  <a:pt x="166145" y="272927"/>
                  <a:pt x="163157" y="262839"/>
                </a:cubicBezTo>
                <a:cubicBezTo>
                  <a:pt x="163109" y="262680"/>
                  <a:pt x="163064" y="262519"/>
                  <a:pt x="163021" y="262358"/>
                </a:cubicBezTo>
                <a:cubicBezTo>
                  <a:pt x="159911" y="253026"/>
                  <a:pt x="164956" y="242939"/>
                  <a:pt x="174289" y="239830"/>
                </a:cubicBezTo>
                <a:cubicBezTo>
                  <a:pt x="174657" y="239707"/>
                  <a:pt x="175028" y="239596"/>
                  <a:pt x="175403" y="239498"/>
                </a:cubicBezTo>
                <a:cubicBezTo>
                  <a:pt x="187460" y="235977"/>
                  <a:pt x="199995" y="234370"/>
                  <a:pt x="212551" y="234736"/>
                </a:cubicBezTo>
                <a:cubicBezTo>
                  <a:pt x="253615" y="234151"/>
                  <a:pt x="292787" y="251972"/>
                  <a:pt x="319326" y="283313"/>
                </a:cubicBezTo>
                <a:close/>
                <a:moveTo>
                  <a:pt x="161973" y="381135"/>
                </a:moveTo>
                <a:cubicBezTo>
                  <a:pt x="161973" y="349572"/>
                  <a:pt x="187560" y="323985"/>
                  <a:pt x="219123" y="323985"/>
                </a:cubicBezTo>
                <a:cubicBezTo>
                  <a:pt x="250686" y="323985"/>
                  <a:pt x="276273" y="349572"/>
                  <a:pt x="276273" y="381135"/>
                </a:cubicBezTo>
                <a:cubicBezTo>
                  <a:pt x="276273" y="412698"/>
                  <a:pt x="250686" y="438285"/>
                  <a:pt x="219123" y="438285"/>
                </a:cubicBezTo>
                <a:cubicBezTo>
                  <a:pt x="187560" y="438285"/>
                  <a:pt x="161973" y="412698"/>
                  <a:pt x="161973" y="381135"/>
                </a:cubicBezTo>
                <a:close/>
                <a:moveTo>
                  <a:pt x="560404" y="592781"/>
                </a:moveTo>
                <a:cubicBezTo>
                  <a:pt x="480318" y="697097"/>
                  <a:pt x="330830" y="716739"/>
                  <a:pt x="226514" y="636653"/>
                </a:cubicBezTo>
                <a:cubicBezTo>
                  <a:pt x="210039" y="624005"/>
                  <a:pt x="195291" y="609255"/>
                  <a:pt x="182642" y="592781"/>
                </a:cubicBezTo>
                <a:cubicBezTo>
                  <a:pt x="176224" y="584442"/>
                  <a:pt x="177781" y="572481"/>
                  <a:pt x="186119" y="566063"/>
                </a:cubicBezTo>
                <a:cubicBezTo>
                  <a:pt x="194457" y="559645"/>
                  <a:pt x="206419" y="561201"/>
                  <a:pt x="212837" y="569540"/>
                </a:cubicBezTo>
                <a:cubicBezTo>
                  <a:pt x="280090" y="657180"/>
                  <a:pt x="405656" y="673707"/>
                  <a:pt x="493295" y="606454"/>
                </a:cubicBezTo>
                <a:cubicBezTo>
                  <a:pt x="507160" y="595814"/>
                  <a:pt x="519570" y="583404"/>
                  <a:pt x="530210" y="569540"/>
                </a:cubicBezTo>
                <a:cubicBezTo>
                  <a:pt x="536628" y="561201"/>
                  <a:pt x="548589" y="559645"/>
                  <a:pt x="556927" y="566063"/>
                </a:cubicBezTo>
                <a:cubicBezTo>
                  <a:pt x="565265" y="572481"/>
                  <a:pt x="566822" y="584442"/>
                  <a:pt x="560404" y="592781"/>
                </a:cubicBezTo>
                <a:close/>
                <a:moveTo>
                  <a:pt x="523923" y="438285"/>
                </a:moveTo>
                <a:cubicBezTo>
                  <a:pt x="492360" y="438285"/>
                  <a:pt x="466773" y="412698"/>
                  <a:pt x="466773" y="381135"/>
                </a:cubicBezTo>
                <a:cubicBezTo>
                  <a:pt x="466773" y="349572"/>
                  <a:pt x="492360" y="323985"/>
                  <a:pt x="523923" y="323985"/>
                </a:cubicBezTo>
                <a:cubicBezTo>
                  <a:pt x="555486" y="323985"/>
                  <a:pt x="581073" y="349572"/>
                  <a:pt x="581073" y="381135"/>
                </a:cubicBezTo>
                <a:cubicBezTo>
                  <a:pt x="581073" y="412698"/>
                  <a:pt x="555486" y="438285"/>
                  <a:pt x="523923" y="438285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F8D98-4440-7850-987E-8F267C5765D7}"/>
              </a:ext>
            </a:extLst>
          </p:cNvPr>
          <p:cNvSpPr txBox="1"/>
          <p:nvPr/>
        </p:nvSpPr>
        <p:spPr>
          <a:xfrm>
            <a:off x="5214322" y="3027794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a host is doing something malicious on some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1641D8-9ED4-3ADC-83B8-38BBBECE7B0C}"/>
              </a:ext>
            </a:extLst>
          </p:cNvPr>
          <p:cNvSpPr txBox="1"/>
          <p:nvPr/>
        </p:nvSpPr>
        <p:spPr>
          <a:xfrm>
            <a:off x="5214322" y="3361758"/>
            <a:ext cx="6827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website might decide to </a:t>
            </a:r>
            <a:r>
              <a:rPr lang="en-US" b="1" dirty="0"/>
              <a:t>block their IP address</a:t>
            </a:r>
          </a:p>
          <a:p>
            <a:endParaRPr lang="en-US" b="1" dirty="0"/>
          </a:p>
          <a:p>
            <a:r>
              <a:rPr lang="en-US" dirty="0"/>
              <a:t>However, from their perspective, their IP address is </a:t>
            </a:r>
            <a:r>
              <a:rPr lang="en-US" b="1" dirty="0"/>
              <a:t>12.234.56.78</a:t>
            </a:r>
          </a:p>
          <a:p>
            <a:r>
              <a:rPr lang="en-US" dirty="0"/>
              <a:t>So, they block the IP address </a:t>
            </a:r>
            <a:r>
              <a:rPr lang="en-US" b="1" dirty="0"/>
              <a:t>12.234.56.78</a:t>
            </a:r>
          </a:p>
        </p:txBody>
      </p:sp>
    </p:spTree>
    <p:extLst>
      <p:ext uri="{BB962C8B-B14F-4D97-AF65-F5344CB8AC3E}">
        <p14:creationId xmlns:p14="http://schemas.microsoft.com/office/powerpoint/2010/main" val="3276887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pic>
        <p:nvPicPr>
          <p:cNvPr id="3" name="Graphic 2" descr="Computer with solid fill">
            <a:extLst>
              <a:ext uri="{FF2B5EF4-FFF2-40B4-BE49-F238E27FC236}">
                <a16:creationId xmlns:a16="http://schemas.microsoft.com/office/drawing/2014/main" id="{B0FF9BA3-D3CC-DDB9-93C1-3D161733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065" y="431910"/>
            <a:ext cx="914400" cy="914400"/>
          </a:xfrm>
          <a:prstGeom prst="rect">
            <a:avLst/>
          </a:prstGeom>
        </p:spPr>
      </p:pic>
      <p:pic>
        <p:nvPicPr>
          <p:cNvPr id="4" name="Graphic 3" descr="Computer with solid fill">
            <a:extLst>
              <a:ext uri="{FF2B5EF4-FFF2-40B4-BE49-F238E27FC236}">
                <a16:creationId xmlns:a16="http://schemas.microsoft.com/office/drawing/2014/main" id="{65CF6561-C830-5966-C7E4-4FF461FFD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1431885"/>
            <a:ext cx="914400" cy="914400"/>
          </a:xfrm>
          <a:prstGeom prst="rect">
            <a:avLst/>
          </a:prstGeom>
        </p:spPr>
      </p:pic>
      <p:pic>
        <p:nvPicPr>
          <p:cNvPr id="5" name="Graphic 4" descr="Computer with solid fill">
            <a:extLst>
              <a:ext uri="{FF2B5EF4-FFF2-40B4-BE49-F238E27FC236}">
                <a16:creationId xmlns:a16="http://schemas.microsoft.com/office/drawing/2014/main" id="{D1DF0F3B-EA59-76C1-8431-2C7206DE8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460720"/>
            <a:ext cx="914400" cy="914400"/>
          </a:xfrm>
          <a:prstGeom prst="rect">
            <a:avLst/>
          </a:prstGeom>
        </p:spPr>
      </p:pic>
      <p:pic>
        <p:nvPicPr>
          <p:cNvPr id="17" name="Picture 2" descr="WiFi Router Dual-Band AC1000 | Linksys: US">
            <a:extLst>
              <a:ext uri="{FF2B5EF4-FFF2-40B4-BE49-F238E27FC236}">
                <a16:creationId xmlns:a16="http://schemas.microsoft.com/office/drawing/2014/main" id="{190A6797-34EC-7016-4A43-AFD6E6887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4450993" y="95161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>
            <a:extLst>
              <a:ext uri="{FF2B5EF4-FFF2-40B4-BE49-F238E27FC236}">
                <a16:creationId xmlns:a16="http://schemas.microsoft.com/office/drawing/2014/main" id="{6DF181A8-10AD-DCD0-F14E-1D8100D43557}"/>
              </a:ext>
            </a:extLst>
          </p:cNvPr>
          <p:cNvSpPr/>
          <p:nvPr/>
        </p:nvSpPr>
        <p:spPr>
          <a:xfrm>
            <a:off x="7467600" y="384345"/>
            <a:ext cx="3791970" cy="251460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Internet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1A7E2-63D8-7FC7-0D90-314A761BF9BE}"/>
              </a:ext>
            </a:extLst>
          </p:cNvPr>
          <p:cNvSpPr txBox="1"/>
          <p:nvPr/>
        </p:nvSpPr>
        <p:spPr>
          <a:xfrm>
            <a:off x="4114800" y="54472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12.234.56.78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35C973-C5A2-4C25-4EC9-5826BCDDFD1F}"/>
              </a:ext>
            </a:extLst>
          </p:cNvPr>
          <p:cNvSpPr txBox="1"/>
          <p:nvPr/>
        </p:nvSpPr>
        <p:spPr>
          <a:xfrm>
            <a:off x="295095" y="119391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CB89D6-7515-8FB1-951E-15F5C19FB69E}"/>
              </a:ext>
            </a:extLst>
          </p:cNvPr>
          <p:cNvSpPr txBox="1"/>
          <p:nvPr/>
        </p:nvSpPr>
        <p:spPr>
          <a:xfrm>
            <a:off x="322748" y="21846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6B62C0-F213-29C7-AFB5-F462E608F831}"/>
              </a:ext>
            </a:extLst>
          </p:cNvPr>
          <p:cNvSpPr txBox="1"/>
          <p:nvPr/>
        </p:nvSpPr>
        <p:spPr>
          <a:xfrm>
            <a:off x="314145" y="318505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14:cNvPr>
              <p14:cNvContentPartPr/>
              <p14:nvPr/>
            </p14:nvContentPartPr>
            <p14:xfrm>
              <a:off x="1541250" y="182226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983FDB-D0BF-9EE6-D337-D90604BAA5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2250" y="1813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14:cNvPr>
              <p14:cNvContentPartPr/>
              <p14:nvPr/>
            </p14:nvContentPartPr>
            <p14:xfrm>
              <a:off x="1542825" y="2765295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7C2E3F-D56F-5D33-23E1-4BFC036EE9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825" y="275629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Graphic 1" descr="Computer with solid fill">
            <a:extLst>
              <a:ext uri="{FF2B5EF4-FFF2-40B4-BE49-F238E27FC236}">
                <a16:creationId xmlns:a16="http://schemas.microsoft.com/office/drawing/2014/main" id="{78BBDF6C-6AC2-420D-DA50-17267DA2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6673" y="35579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7A532-668C-8497-C14F-F0ADC6D66887}"/>
              </a:ext>
            </a:extLst>
          </p:cNvPr>
          <p:cNvSpPr txBox="1"/>
          <p:nvPr/>
        </p:nvSpPr>
        <p:spPr>
          <a:xfrm>
            <a:off x="323618" y="428231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192.168.0.4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97010B68-0AE3-199E-4D8E-5E462209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620" y="4683849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364FD-716D-940B-0C2F-E6F44EE2FC91}"/>
              </a:ext>
            </a:extLst>
          </p:cNvPr>
          <p:cNvSpPr txBox="1"/>
          <p:nvPr/>
        </p:nvSpPr>
        <p:spPr>
          <a:xfrm>
            <a:off x="350565" y="54081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192.168.0.5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644C85-0A59-3E2B-A7C4-186113562B5E}"/>
              </a:ext>
            </a:extLst>
          </p:cNvPr>
          <p:cNvGrpSpPr/>
          <p:nvPr/>
        </p:nvGrpSpPr>
        <p:grpSpPr>
          <a:xfrm>
            <a:off x="1514190" y="980655"/>
            <a:ext cx="5971320" cy="4201200"/>
            <a:chOff x="1514190" y="980655"/>
            <a:chExt cx="5971320" cy="420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14:cNvPr>
                <p14:cNvContentPartPr/>
                <p14:nvPr/>
              </p14:nvContentPartPr>
              <p14:xfrm>
                <a:off x="1514190" y="980655"/>
                <a:ext cx="2656440" cy="66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678E73-6D11-7846-9F41-E01B8495E1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5190" y="971655"/>
                  <a:ext cx="26740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14:cNvPr>
                <p14:cNvContentPartPr/>
                <p14:nvPr/>
              </p14:nvContentPartPr>
              <p14:xfrm>
                <a:off x="1599870" y="1886055"/>
                <a:ext cx="2639160" cy="85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FF7F66-0095-DAE1-6CBF-F24070D2E6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0871" y="1877093"/>
                  <a:ext cx="2656798" cy="1032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14:cNvPr>
                <p14:cNvContentPartPr/>
                <p14:nvPr/>
              </p14:nvContentPartPr>
              <p14:xfrm>
                <a:off x="1676190" y="2108175"/>
                <a:ext cx="2351160" cy="90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1884F0F-67AC-9B6E-7627-910E98DADC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67190" y="2099171"/>
                  <a:ext cx="2368800" cy="9194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14:cNvPr>
                <p14:cNvContentPartPr/>
                <p14:nvPr/>
              </p14:nvContentPartPr>
              <p14:xfrm>
                <a:off x="1552350" y="2277015"/>
                <a:ext cx="2754360" cy="1771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02333E-6BCC-D928-3532-70E5B6BC95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43350" y="2268015"/>
                  <a:ext cx="2772000" cy="17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14:cNvPr>
                <p14:cNvContentPartPr/>
                <p14:nvPr/>
              </p14:nvContentPartPr>
              <p14:xfrm>
                <a:off x="1571430" y="2356935"/>
                <a:ext cx="3047760" cy="2824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475C6A-06F6-1090-4049-2A298A033F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2430" y="2347935"/>
                  <a:ext cx="3065400" cy="28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14:cNvPr>
                <p14:cNvContentPartPr/>
                <p14:nvPr/>
              </p14:nvContentPartPr>
              <p14:xfrm>
                <a:off x="5752830" y="1617855"/>
                <a:ext cx="1732680" cy="49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AC09BA-095A-B0A2-552F-7717B9106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43832" y="1608855"/>
                  <a:ext cx="1750316" cy="67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Graphic 17" descr="Devil face with solid fill with solid fill">
            <a:extLst>
              <a:ext uri="{FF2B5EF4-FFF2-40B4-BE49-F238E27FC236}">
                <a16:creationId xmlns:a16="http://schemas.microsoft.com/office/drawing/2014/main" id="{71DF27E5-8D13-3821-0AF4-784494470230}"/>
              </a:ext>
            </a:extLst>
          </p:cNvPr>
          <p:cNvSpPr/>
          <p:nvPr/>
        </p:nvSpPr>
        <p:spPr>
          <a:xfrm>
            <a:off x="625046" y="2668433"/>
            <a:ext cx="371523" cy="476184"/>
          </a:xfrm>
          <a:custGeom>
            <a:avLst/>
            <a:gdLst>
              <a:gd name="connsiteX0" fmla="*/ 736902 w 743046"/>
              <a:gd name="connsiteY0" fmla="*/ 91670 h 800034"/>
              <a:gd name="connsiteX1" fmla="*/ 698802 w 743046"/>
              <a:gd name="connsiteY1" fmla="*/ 7850 h 800034"/>
              <a:gd name="connsiteX2" fmla="*/ 672192 w 743046"/>
              <a:gd name="connsiteY2" fmla="*/ 3642 h 800034"/>
              <a:gd name="connsiteX3" fmla="*/ 664417 w 743046"/>
              <a:gd name="connsiteY3" fmla="*/ 17375 h 800034"/>
              <a:gd name="connsiteX4" fmla="*/ 562690 w 743046"/>
              <a:gd name="connsiteY4" fmla="*/ 130913 h 800034"/>
              <a:gd name="connsiteX5" fmla="*/ 180356 w 743046"/>
              <a:gd name="connsiteY5" fmla="*/ 130913 h 800034"/>
              <a:gd name="connsiteX6" fmla="*/ 78629 w 743046"/>
              <a:gd name="connsiteY6" fmla="*/ 17852 h 800034"/>
              <a:gd name="connsiteX7" fmla="*/ 57977 w 743046"/>
              <a:gd name="connsiteY7" fmla="*/ 551 h 800034"/>
              <a:gd name="connsiteX8" fmla="*/ 44244 w 743046"/>
              <a:gd name="connsiteY8" fmla="*/ 8327 h 800034"/>
              <a:gd name="connsiteX9" fmla="*/ 6144 w 743046"/>
              <a:gd name="connsiteY9" fmla="*/ 92147 h 800034"/>
              <a:gd name="connsiteX10" fmla="*/ 47673 w 743046"/>
              <a:gd name="connsiteY10" fmla="*/ 276360 h 800034"/>
              <a:gd name="connsiteX11" fmla="*/ 209878 w 743046"/>
              <a:gd name="connsiteY11" fmla="*/ 761855 h 800034"/>
              <a:gd name="connsiteX12" fmla="*/ 695373 w 743046"/>
              <a:gd name="connsiteY12" fmla="*/ 599649 h 800034"/>
              <a:gd name="connsiteX13" fmla="*/ 695373 w 743046"/>
              <a:gd name="connsiteY13" fmla="*/ 276360 h 800034"/>
              <a:gd name="connsiteX14" fmla="*/ 736902 w 743046"/>
              <a:gd name="connsiteY14" fmla="*/ 91670 h 800034"/>
              <a:gd name="connsiteX15" fmla="*/ 424006 w 743046"/>
              <a:gd name="connsiteY15" fmla="*/ 283313 h 800034"/>
              <a:gd name="connsiteX16" fmla="*/ 530686 w 743046"/>
              <a:gd name="connsiteY16" fmla="*/ 234736 h 800034"/>
              <a:gd name="connsiteX17" fmla="*/ 567833 w 743046"/>
              <a:gd name="connsiteY17" fmla="*/ 239498 h 800034"/>
              <a:gd name="connsiteX18" fmla="*/ 580547 w 743046"/>
              <a:gd name="connsiteY18" fmla="*/ 261244 h 800034"/>
              <a:gd name="connsiteX19" fmla="*/ 580216 w 743046"/>
              <a:gd name="connsiteY19" fmla="*/ 262358 h 800034"/>
              <a:gd name="connsiteX20" fmla="*/ 556884 w 743046"/>
              <a:gd name="connsiteY20" fmla="*/ 275830 h 800034"/>
              <a:gd name="connsiteX21" fmla="*/ 556403 w 743046"/>
              <a:gd name="connsiteY21" fmla="*/ 275693 h 800034"/>
              <a:gd name="connsiteX22" fmla="*/ 452581 w 743046"/>
              <a:gd name="connsiteY22" fmla="*/ 308078 h 800034"/>
              <a:gd name="connsiteX23" fmla="*/ 426146 w 743046"/>
              <a:gd name="connsiteY23" fmla="*/ 313274 h 800034"/>
              <a:gd name="connsiteX24" fmla="*/ 420949 w 743046"/>
              <a:gd name="connsiteY24" fmla="*/ 286840 h 800034"/>
              <a:gd name="connsiteX25" fmla="*/ 424006 w 743046"/>
              <a:gd name="connsiteY25" fmla="*/ 283313 h 800034"/>
              <a:gd name="connsiteX26" fmla="*/ 319231 w 743046"/>
              <a:gd name="connsiteY26" fmla="*/ 283313 h 800034"/>
              <a:gd name="connsiteX27" fmla="*/ 320617 w 743046"/>
              <a:gd name="connsiteY27" fmla="*/ 310219 h 800034"/>
              <a:gd name="connsiteX28" fmla="*/ 293711 w 743046"/>
              <a:gd name="connsiteY28" fmla="*/ 311605 h 800034"/>
              <a:gd name="connsiteX29" fmla="*/ 290656 w 743046"/>
              <a:gd name="connsiteY29" fmla="*/ 308078 h 800034"/>
              <a:gd name="connsiteX30" fmla="*/ 186833 w 743046"/>
              <a:gd name="connsiteY30" fmla="*/ 275693 h 800034"/>
              <a:gd name="connsiteX31" fmla="*/ 163157 w 743046"/>
              <a:gd name="connsiteY31" fmla="*/ 262839 h 800034"/>
              <a:gd name="connsiteX32" fmla="*/ 163021 w 743046"/>
              <a:gd name="connsiteY32" fmla="*/ 262358 h 800034"/>
              <a:gd name="connsiteX33" fmla="*/ 174289 w 743046"/>
              <a:gd name="connsiteY33" fmla="*/ 239830 h 800034"/>
              <a:gd name="connsiteX34" fmla="*/ 175403 w 743046"/>
              <a:gd name="connsiteY34" fmla="*/ 239498 h 800034"/>
              <a:gd name="connsiteX35" fmla="*/ 212551 w 743046"/>
              <a:gd name="connsiteY35" fmla="*/ 234736 h 800034"/>
              <a:gd name="connsiteX36" fmla="*/ 319326 w 743046"/>
              <a:gd name="connsiteY36" fmla="*/ 283313 h 800034"/>
              <a:gd name="connsiteX37" fmla="*/ 161973 w 743046"/>
              <a:gd name="connsiteY37" fmla="*/ 381135 h 800034"/>
              <a:gd name="connsiteX38" fmla="*/ 219123 w 743046"/>
              <a:gd name="connsiteY38" fmla="*/ 323985 h 800034"/>
              <a:gd name="connsiteX39" fmla="*/ 276273 w 743046"/>
              <a:gd name="connsiteY39" fmla="*/ 381135 h 800034"/>
              <a:gd name="connsiteX40" fmla="*/ 219123 w 743046"/>
              <a:gd name="connsiteY40" fmla="*/ 438285 h 800034"/>
              <a:gd name="connsiteX41" fmla="*/ 161973 w 743046"/>
              <a:gd name="connsiteY41" fmla="*/ 381135 h 800034"/>
              <a:gd name="connsiteX42" fmla="*/ 560404 w 743046"/>
              <a:gd name="connsiteY42" fmla="*/ 592781 h 800034"/>
              <a:gd name="connsiteX43" fmla="*/ 226514 w 743046"/>
              <a:gd name="connsiteY43" fmla="*/ 636653 h 800034"/>
              <a:gd name="connsiteX44" fmla="*/ 182642 w 743046"/>
              <a:gd name="connsiteY44" fmla="*/ 592781 h 800034"/>
              <a:gd name="connsiteX45" fmla="*/ 186119 w 743046"/>
              <a:gd name="connsiteY45" fmla="*/ 566063 h 800034"/>
              <a:gd name="connsiteX46" fmla="*/ 212837 w 743046"/>
              <a:gd name="connsiteY46" fmla="*/ 569540 h 800034"/>
              <a:gd name="connsiteX47" fmla="*/ 493295 w 743046"/>
              <a:gd name="connsiteY47" fmla="*/ 606454 h 800034"/>
              <a:gd name="connsiteX48" fmla="*/ 530210 w 743046"/>
              <a:gd name="connsiteY48" fmla="*/ 569540 h 800034"/>
              <a:gd name="connsiteX49" fmla="*/ 556927 w 743046"/>
              <a:gd name="connsiteY49" fmla="*/ 566063 h 800034"/>
              <a:gd name="connsiteX50" fmla="*/ 560404 w 743046"/>
              <a:gd name="connsiteY50" fmla="*/ 592781 h 800034"/>
              <a:gd name="connsiteX51" fmla="*/ 523923 w 743046"/>
              <a:gd name="connsiteY51" fmla="*/ 438285 h 800034"/>
              <a:gd name="connsiteX52" fmla="*/ 466773 w 743046"/>
              <a:gd name="connsiteY52" fmla="*/ 381135 h 800034"/>
              <a:gd name="connsiteX53" fmla="*/ 523923 w 743046"/>
              <a:gd name="connsiteY53" fmla="*/ 323985 h 800034"/>
              <a:gd name="connsiteX54" fmla="*/ 581073 w 743046"/>
              <a:gd name="connsiteY54" fmla="*/ 381135 h 800034"/>
              <a:gd name="connsiteX55" fmla="*/ 523923 w 743046"/>
              <a:gd name="connsiteY55" fmla="*/ 438285 h 80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43046" h="800034">
                <a:moveTo>
                  <a:pt x="736902" y="91670"/>
                </a:moveTo>
                <a:cubicBezTo>
                  <a:pt x="729980" y="61448"/>
                  <a:pt x="717021" y="32937"/>
                  <a:pt x="698802" y="7850"/>
                </a:cubicBezTo>
                <a:cubicBezTo>
                  <a:pt x="692616" y="-660"/>
                  <a:pt x="680703" y="-2544"/>
                  <a:pt x="672192" y="3642"/>
                </a:cubicBezTo>
                <a:cubicBezTo>
                  <a:pt x="667737" y="6881"/>
                  <a:pt x="664902" y="11889"/>
                  <a:pt x="664417" y="17375"/>
                </a:cubicBezTo>
                <a:cubicBezTo>
                  <a:pt x="660584" y="74083"/>
                  <a:pt x="618638" y="120900"/>
                  <a:pt x="562690" y="130913"/>
                </a:cubicBezTo>
                <a:cubicBezTo>
                  <a:pt x="445642" y="58111"/>
                  <a:pt x="297404" y="58111"/>
                  <a:pt x="180356" y="130913"/>
                </a:cubicBezTo>
                <a:cubicBezTo>
                  <a:pt x="124570" y="120945"/>
                  <a:pt x="82672" y="74377"/>
                  <a:pt x="78629" y="17852"/>
                </a:cubicBezTo>
                <a:cubicBezTo>
                  <a:pt x="77703" y="7371"/>
                  <a:pt x="68458" y="-374"/>
                  <a:pt x="57977" y="551"/>
                </a:cubicBezTo>
                <a:cubicBezTo>
                  <a:pt x="52491" y="1036"/>
                  <a:pt x="47483" y="3871"/>
                  <a:pt x="44244" y="8327"/>
                </a:cubicBezTo>
                <a:cubicBezTo>
                  <a:pt x="26025" y="33413"/>
                  <a:pt x="13066" y="61924"/>
                  <a:pt x="6144" y="92147"/>
                </a:cubicBezTo>
                <a:cubicBezTo>
                  <a:pt x="-10144" y="162060"/>
                  <a:pt x="6716" y="231497"/>
                  <a:pt x="47673" y="276360"/>
                </a:cubicBezTo>
                <a:cubicBezTo>
                  <a:pt x="-41601" y="455218"/>
                  <a:pt x="31021" y="672581"/>
                  <a:pt x="209878" y="761855"/>
                </a:cubicBezTo>
                <a:cubicBezTo>
                  <a:pt x="388736" y="851128"/>
                  <a:pt x="606099" y="778507"/>
                  <a:pt x="695373" y="599649"/>
                </a:cubicBezTo>
                <a:cubicBezTo>
                  <a:pt x="746173" y="497874"/>
                  <a:pt x="746173" y="378137"/>
                  <a:pt x="695373" y="276360"/>
                </a:cubicBezTo>
                <a:cubicBezTo>
                  <a:pt x="736331" y="231497"/>
                  <a:pt x="753190" y="162060"/>
                  <a:pt x="736902" y="91670"/>
                </a:cubicBezTo>
                <a:close/>
                <a:moveTo>
                  <a:pt x="424006" y="283313"/>
                </a:moveTo>
                <a:cubicBezTo>
                  <a:pt x="450524" y="251998"/>
                  <a:pt x="489655" y="234180"/>
                  <a:pt x="530686" y="234736"/>
                </a:cubicBezTo>
                <a:cubicBezTo>
                  <a:pt x="543242" y="234370"/>
                  <a:pt x="555777" y="235977"/>
                  <a:pt x="567833" y="239498"/>
                </a:cubicBezTo>
                <a:cubicBezTo>
                  <a:pt x="577349" y="241992"/>
                  <a:pt x="583041" y="251728"/>
                  <a:pt x="580547" y="261244"/>
                </a:cubicBezTo>
                <a:cubicBezTo>
                  <a:pt x="580449" y="261619"/>
                  <a:pt x="580339" y="261991"/>
                  <a:pt x="580216" y="262358"/>
                </a:cubicBezTo>
                <a:cubicBezTo>
                  <a:pt x="577493" y="272521"/>
                  <a:pt x="567047" y="278552"/>
                  <a:pt x="556884" y="275830"/>
                </a:cubicBezTo>
                <a:cubicBezTo>
                  <a:pt x="556723" y="275786"/>
                  <a:pt x="556563" y="275741"/>
                  <a:pt x="556403" y="275693"/>
                </a:cubicBezTo>
                <a:cubicBezTo>
                  <a:pt x="518450" y="265745"/>
                  <a:pt x="478148" y="278318"/>
                  <a:pt x="452581" y="308078"/>
                </a:cubicBezTo>
                <a:cubicBezTo>
                  <a:pt x="446716" y="316813"/>
                  <a:pt x="434880" y="319140"/>
                  <a:pt x="426146" y="313274"/>
                </a:cubicBezTo>
                <a:cubicBezTo>
                  <a:pt x="417411" y="307410"/>
                  <a:pt x="415085" y="295574"/>
                  <a:pt x="420949" y="286840"/>
                </a:cubicBezTo>
                <a:cubicBezTo>
                  <a:pt x="421820" y="285543"/>
                  <a:pt x="422847" y="284359"/>
                  <a:pt x="424006" y="283313"/>
                </a:cubicBezTo>
                <a:close/>
                <a:moveTo>
                  <a:pt x="319231" y="283313"/>
                </a:moveTo>
                <a:cubicBezTo>
                  <a:pt x="327043" y="290360"/>
                  <a:pt x="327664" y="302406"/>
                  <a:pt x="320617" y="310219"/>
                </a:cubicBezTo>
                <a:cubicBezTo>
                  <a:pt x="313570" y="318031"/>
                  <a:pt x="301525" y="318651"/>
                  <a:pt x="293711" y="311605"/>
                </a:cubicBezTo>
                <a:cubicBezTo>
                  <a:pt x="292552" y="310559"/>
                  <a:pt x="291526" y="309375"/>
                  <a:pt x="290656" y="308078"/>
                </a:cubicBezTo>
                <a:cubicBezTo>
                  <a:pt x="265089" y="278318"/>
                  <a:pt x="224787" y="265745"/>
                  <a:pt x="186833" y="275693"/>
                </a:cubicBezTo>
                <a:cubicBezTo>
                  <a:pt x="176745" y="278682"/>
                  <a:pt x="166145" y="272927"/>
                  <a:pt x="163157" y="262839"/>
                </a:cubicBezTo>
                <a:cubicBezTo>
                  <a:pt x="163109" y="262680"/>
                  <a:pt x="163064" y="262519"/>
                  <a:pt x="163021" y="262358"/>
                </a:cubicBezTo>
                <a:cubicBezTo>
                  <a:pt x="159911" y="253026"/>
                  <a:pt x="164956" y="242939"/>
                  <a:pt x="174289" y="239830"/>
                </a:cubicBezTo>
                <a:cubicBezTo>
                  <a:pt x="174657" y="239707"/>
                  <a:pt x="175028" y="239596"/>
                  <a:pt x="175403" y="239498"/>
                </a:cubicBezTo>
                <a:cubicBezTo>
                  <a:pt x="187460" y="235977"/>
                  <a:pt x="199995" y="234370"/>
                  <a:pt x="212551" y="234736"/>
                </a:cubicBezTo>
                <a:cubicBezTo>
                  <a:pt x="253615" y="234151"/>
                  <a:pt x="292787" y="251972"/>
                  <a:pt x="319326" y="283313"/>
                </a:cubicBezTo>
                <a:close/>
                <a:moveTo>
                  <a:pt x="161973" y="381135"/>
                </a:moveTo>
                <a:cubicBezTo>
                  <a:pt x="161973" y="349572"/>
                  <a:pt x="187560" y="323985"/>
                  <a:pt x="219123" y="323985"/>
                </a:cubicBezTo>
                <a:cubicBezTo>
                  <a:pt x="250686" y="323985"/>
                  <a:pt x="276273" y="349572"/>
                  <a:pt x="276273" y="381135"/>
                </a:cubicBezTo>
                <a:cubicBezTo>
                  <a:pt x="276273" y="412698"/>
                  <a:pt x="250686" y="438285"/>
                  <a:pt x="219123" y="438285"/>
                </a:cubicBezTo>
                <a:cubicBezTo>
                  <a:pt x="187560" y="438285"/>
                  <a:pt x="161973" y="412698"/>
                  <a:pt x="161973" y="381135"/>
                </a:cubicBezTo>
                <a:close/>
                <a:moveTo>
                  <a:pt x="560404" y="592781"/>
                </a:moveTo>
                <a:cubicBezTo>
                  <a:pt x="480318" y="697097"/>
                  <a:pt x="330830" y="716739"/>
                  <a:pt x="226514" y="636653"/>
                </a:cubicBezTo>
                <a:cubicBezTo>
                  <a:pt x="210039" y="624005"/>
                  <a:pt x="195291" y="609255"/>
                  <a:pt x="182642" y="592781"/>
                </a:cubicBezTo>
                <a:cubicBezTo>
                  <a:pt x="176224" y="584442"/>
                  <a:pt x="177781" y="572481"/>
                  <a:pt x="186119" y="566063"/>
                </a:cubicBezTo>
                <a:cubicBezTo>
                  <a:pt x="194457" y="559645"/>
                  <a:pt x="206419" y="561201"/>
                  <a:pt x="212837" y="569540"/>
                </a:cubicBezTo>
                <a:cubicBezTo>
                  <a:pt x="280090" y="657180"/>
                  <a:pt x="405656" y="673707"/>
                  <a:pt x="493295" y="606454"/>
                </a:cubicBezTo>
                <a:cubicBezTo>
                  <a:pt x="507160" y="595814"/>
                  <a:pt x="519570" y="583404"/>
                  <a:pt x="530210" y="569540"/>
                </a:cubicBezTo>
                <a:cubicBezTo>
                  <a:pt x="536628" y="561201"/>
                  <a:pt x="548589" y="559645"/>
                  <a:pt x="556927" y="566063"/>
                </a:cubicBezTo>
                <a:cubicBezTo>
                  <a:pt x="565265" y="572481"/>
                  <a:pt x="566822" y="584442"/>
                  <a:pt x="560404" y="592781"/>
                </a:cubicBezTo>
                <a:close/>
                <a:moveTo>
                  <a:pt x="523923" y="438285"/>
                </a:moveTo>
                <a:cubicBezTo>
                  <a:pt x="492360" y="438285"/>
                  <a:pt x="466773" y="412698"/>
                  <a:pt x="466773" y="381135"/>
                </a:cubicBezTo>
                <a:cubicBezTo>
                  <a:pt x="466773" y="349572"/>
                  <a:pt x="492360" y="323985"/>
                  <a:pt x="523923" y="323985"/>
                </a:cubicBezTo>
                <a:cubicBezTo>
                  <a:pt x="555486" y="323985"/>
                  <a:pt x="581073" y="349572"/>
                  <a:pt x="581073" y="381135"/>
                </a:cubicBezTo>
                <a:cubicBezTo>
                  <a:pt x="581073" y="412698"/>
                  <a:pt x="555486" y="438285"/>
                  <a:pt x="523923" y="438285"/>
                </a:cubicBezTo>
                <a:close/>
              </a:path>
            </a:pathLst>
          </a:custGeom>
          <a:solidFill>
            <a:srgbClr val="FF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F8D98-4440-7850-987E-8F267C5765D7}"/>
              </a:ext>
            </a:extLst>
          </p:cNvPr>
          <p:cNvSpPr txBox="1"/>
          <p:nvPr/>
        </p:nvSpPr>
        <p:spPr>
          <a:xfrm>
            <a:off x="5214322" y="3027794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Suppose a host is doing something malicious on some website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1641D8-9ED4-3ADC-83B8-38BBBECE7B0C}"/>
              </a:ext>
            </a:extLst>
          </p:cNvPr>
          <p:cNvSpPr txBox="1"/>
          <p:nvPr/>
        </p:nvSpPr>
        <p:spPr>
          <a:xfrm>
            <a:off x="5214323" y="3361758"/>
            <a:ext cx="68252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website might decide to </a:t>
            </a:r>
            <a:r>
              <a:rPr lang="en-US" b="1" dirty="0"/>
              <a:t>block their IP address</a:t>
            </a:r>
          </a:p>
          <a:p>
            <a:endParaRPr lang="en-US" b="1" dirty="0"/>
          </a:p>
          <a:p>
            <a:r>
              <a:rPr lang="en-US" dirty="0"/>
              <a:t>However, from their perspective, their IP address is </a:t>
            </a:r>
            <a:r>
              <a:rPr lang="en-US" b="1" dirty="0"/>
              <a:t>12.234.56.78</a:t>
            </a:r>
          </a:p>
          <a:p>
            <a:r>
              <a:rPr lang="en-US" dirty="0"/>
              <a:t>So, they block the IP address </a:t>
            </a:r>
            <a:r>
              <a:rPr lang="en-US" b="1" dirty="0"/>
              <a:t>12.234.56.78</a:t>
            </a:r>
          </a:p>
          <a:p>
            <a:endParaRPr lang="en-US" b="1" dirty="0"/>
          </a:p>
          <a:p>
            <a:r>
              <a:rPr lang="en-US" dirty="0"/>
              <a:t>Because this public IP address is shared by several hosts, all the other hosts </a:t>
            </a:r>
            <a:r>
              <a:rPr lang="en-US" i="1" dirty="0"/>
              <a:t>also get blocked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D28C7D-208C-3E06-3117-792F386ADD88}"/>
              </a:ext>
            </a:extLst>
          </p:cNvPr>
          <p:cNvGrpSpPr/>
          <p:nvPr/>
        </p:nvGrpSpPr>
        <p:grpSpPr>
          <a:xfrm>
            <a:off x="456733" y="488949"/>
            <a:ext cx="912240" cy="728280"/>
            <a:chOff x="456733" y="488949"/>
            <a:chExt cx="912240" cy="72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814B92B-7317-E2B1-3D8B-B27C36FA0AB9}"/>
                    </a:ext>
                  </a:extLst>
                </p14:cNvPr>
                <p14:cNvContentPartPr/>
                <p14:nvPr/>
              </p14:nvContentPartPr>
              <p14:xfrm>
                <a:off x="456733" y="488949"/>
                <a:ext cx="837720" cy="728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814B92B-7317-E2B1-3D8B-B27C36FA0AB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8093" y="480309"/>
                  <a:ext cx="8553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33767F-ABE0-96F3-7DC8-9F7D6911F306}"/>
                    </a:ext>
                  </a:extLst>
                </p14:cNvPr>
                <p14:cNvContentPartPr/>
                <p14:nvPr/>
              </p14:nvContentPartPr>
              <p14:xfrm>
                <a:off x="576973" y="559149"/>
                <a:ext cx="792000" cy="65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33767F-ABE0-96F3-7DC8-9F7D6911F3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333" y="550509"/>
                  <a:ext cx="809640" cy="66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FA2DE1-784A-F57E-0027-4F3229DE5B81}"/>
              </a:ext>
            </a:extLst>
          </p:cNvPr>
          <p:cNvGrpSpPr/>
          <p:nvPr/>
        </p:nvGrpSpPr>
        <p:grpSpPr>
          <a:xfrm>
            <a:off x="537013" y="1611789"/>
            <a:ext cx="861120" cy="498960"/>
            <a:chOff x="537013" y="1611789"/>
            <a:chExt cx="86112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77C6943-C7F3-8229-BBEB-C797265B93BA}"/>
                    </a:ext>
                  </a:extLst>
                </p14:cNvPr>
                <p14:cNvContentPartPr/>
                <p14:nvPr/>
              </p14:nvContentPartPr>
              <p14:xfrm>
                <a:off x="537013" y="1611789"/>
                <a:ext cx="854280" cy="498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77C6943-C7F3-8229-BBEB-C797265B93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8373" y="1603149"/>
                  <a:ext cx="8719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868196E-722C-0AE0-9A2F-AE272D4D0D90}"/>
                    </a:ext>
                  </a:extLst>
                </p14:cNvPr>
                <p14:cNvContentPartPr/>
                <p14:nvPr/>
              </p14:nvContentPartPr>
              <p14:xfrm>
                <a:off x="641413" y="1638789"/>
                <a:ext cx="756720" cy="470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868196E-722C-0AE0-9A2F-AE272D4D0D9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2773" y="1630149"/>
                  <a:ext cx="774360" cy="48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697913-CB82-DDBB-6173-E4AA45F96BB2}"/>
              </a:ext>
            </a:extLst>
          </p:cNvPr>
          <p:cNvGrpSpPr/>
          <p:nvPr/>
        </p:nvGrpSpPr>
        <p:grpSpPr>
          <a:xfrm>
            <a:off x="488773" y="2606469"/>
            <a:ext cx="949320" cy="538200"/>
            <a:chOff x="488773" y="2606469"/>
            <a:chExt cx="949320" cy="53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EA1A301-5D62-1ADD-FD91-A0144D203AE4}"/>
                    </a:ext>
                  </a:extLst>
                </p14:cNvPr>
                <p14:cNvContentPartPr/>
                <p14:nvPr/>
              </p14:nvContentPartPr>
              <p14:xfrm>
                <a:off x="488773" y="2606469"/>
                <a:ext cx="949320" cy="497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EA1A301-5D62-1ADD-FD91-A0144D203A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133" y="2597829"/>
                  <a:ext cx="9669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74896E-5624-D132-914C-438918B6DBA6}"/>
                    </a:ext>
                  </a:extLst>
                </p14:cNvPr>
                <p14:cNvContentPartPr/>
                <p14:nvPr/>
              </p14:nvContentPartPr>
              <p14:xfrm>
                <a:off x="512893" y="2651829"/>
                <a:ext cx="814680" cy="492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74896E-5624-D132-914C-438918B6DB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3893" y="2642829"/>
                  <a:ext cx="832320" cy="51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64E72E-393A-0D1F-78E4-7092AFC1CF04}"/>
              </a:ext>
            </a:extLst>
          </p:cNvPr>
          <p:cNvGrpSpPr/>
          <p:nvPr/>
        </p:nvGrpSpPr>
        <p:grpSpPr>
          <a:xfrm>
            <a:off x="232093" y="3628149"/>
            <a:ext cx="1239840" cy="629280"/>
            <a:chOff x="232093" y="3628149"/>
            <a:chExt cx="1239840" cy="62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84FF267-DD9E-A110-19BE-097CDEE224ED}"/>
                    </a:ext>
                  </a:extLst>
                </p14:cNvPr>
                <p14:cNvContentPartPr/>
                <p14:nvPr/>
              </p14:nvContentPartPr>
              <p14:xfrm>
                <a:off x="232093" y="3628149"/>
                <a:ext cx="1239840" cy="629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84FF267-DD9E-A110-19BE-097CDEE224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453" y="3619149"/>
                  <a:ext cx="12574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1D56B7-DA56-FEEE-3D23-073BE5FB31E9}"/>
                    </a:ext>
                  </a:extLst>
                </p14:cNvPr>
                <p14:cNvContentPartPr/>
                <p14:nvPr/>
              </p14:nvContentPartPr>
              <p14:xfrm>
                <a:off x="488773" y="3650469"/>
                <a:ext cx="781200" cy="552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1D56B7-DA56-FEEE-3D23-073BE5FB31E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0133" y="3641829"/>
                  <a:ext cx="798840" cy="57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364BC6-9C0F-8FBA-74A0-3272E86FD360}"/>
              </a:ext>
            </a:extLst>
          </p:cNvPr>
          <p:cNvGrpSpPr/>
          <p:nvPr/>
        </p:nvGrpSpPr>
        <p:grpSpPr>
          <a:xfrm>
            <a:off x="424693" y="4712829"/>
            <a:ext cx="1055160" cy="729360"/>
            <a:chOff x="424693" y="4712829"/>
            <a:chExt cx="1055160" cy="72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A0F233-823B-C507-F682-B820B2D2F90C}"/>
                    </a:ext>
                  </a:extLst>
                </p14:cNvPr>
                <p14:cNvContentPartPr/>
                <p14:nvPr/>
              </p14:nvContentPartPr>
              <p14:xfrm>
                <a:off x="424693" y="4876629"/>
                <a:ext cx="940320" cy="565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A0F233-823B-C507-F682-B820B2D2F9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693" y="4867629"/>
                  <a:ext cx="95796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4841A2E-6A83-D207-42D1-36A9D2E676D8}"/>
                    </a:ext>
                  </a:extLst>
                </p14:cNvPr>
                <p14:cNvContentPartPr/>
                <p14:nvPr/>
              </p14:nvContentPartPr>
              <p14:xfrm>
                <a:off x="521173" y="4712829"/>
                <a:ext cx="958680" cy="596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4841A2E-6A83-D207-42D1-36A9D2E676D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2173" y="4704189"/>
                  <a:ext cx="976320" cy="61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57566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BC3478-847D-87EB-443B-386543E4A53F}"/>
              </a:ext>
            </a:extLst>
          </p:cNvPr>
          <p:cNvSpPr/>
          <p:nvPr/>
        </p:nvSpPr>
        <p:spPr>
          <a:xfrm>
            <a:off x="2362200" y="1676400"/>
            <a:ext cx="70866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How to see your private and public IP address</a:t>
            </a:r>
          </a:p>
        </p:txBody>
      </p:sp>
    </p:spTree>
    <p:extLst>
      <p:ext uri="{BB962C8B-B14F-4D97-AF65-F5344CB8AC3E}">
        <p14:creationId xmlns:p14="http://schemas.microsoft.com/office/powerpoint/2010/main" val="3417992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546278-94FE-50B9-B810-4E2DEDD0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457200"/>
            <a:ext cx="10572750" cy="552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78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pic>
        <p:nvPicPr>
          <p:cNvPr id="3" name="Picture 2" descr="A diagram of a cloud with a cloud and a cloud&#10;&#10;Description automatically generated">
            <a:extLst>
              <a:ext uri="{FF2B5EF4-FFF2-40B4-BE49-F238E27FC236}">
                <a16:creationId xmlns:a16="http://schemas.microsoft.com/office/drawing/2014/main" id="{28F70ADC-5495-9D5C-CD3E-75B62E453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241632" cy="646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0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pic>
        <p:nvPicPr>
          <p:cNvPr id="3074" name="Picture 2" descr="Network address translation - Wikipedia">
            <a:extLst>
              <a:ext uri="{FF2B5EF4-FFF2-40B4-BE49-F238E27FC236}">
                <a16:creationId xmlns:a16="http://schemas.microsoft.com/office/drawing/2014/main" id="{C67CE633-B059-3991-06C0-80C5D0EB7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114300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02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D032C4-803F-DE28-27B2-E2803A0A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33400"/>
            <a:ext cx="116395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2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2FCB019-3CA0-23C4-5A45-F111F0CDA344}"/>
              </a:ext>
            </a:extLst>
          </p:cNvPr>
          <p:cNvSpPr txBox="1">
            <a:spLocks/>
          </p:cNvSpPr>
          <p:nvPr/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spcBef>
                <a:spcPts val="100"/>
              </a:spcBef>
            </a:pPr>
            <a:r>
              <a:rPr lang="en-US"/>
              <a:t>Packets</a:t>
            </a:r>
            <a:r>
              <a:rPr lang="en-US" spc="-40"/>
              <a:t> </a:t>
            </a:r>
            <a:r>
              <a:rPr lang="en-US"/>
              <a:t>traversing</a:t>
            </a:r>
            <a:r>
              <a:rPr lang="en-US" spc="-20"/>
              <a:t> </a:t>
            </a:r>
            <a:r>
              <a:rPr lang="en-US"/>
              <a:t>through</a:t>
            </a:r>
            <a:r>
              <a:rPr lang="en-US" spc="-25"/>
              <a:t> </a:t>
            </a:r>
            <a:r>
              <a:rPr lang="en-US"/>
              <a:t>the</a:t>
            </a:r>
            <a:r>
              <a:rPr lang="en-US" spc="-30"/>
              <a:t> </a:t>
            </a:r>
            <a:r>
              <a:rPr lang="en-US"/>
              <a:t>network</a:t>
            </a:r>
            <a:r>
              <a:rPr lang="en-US" spc="10"/>
              <a:t> </a:t>
            </a:r>
            <a:r>
              <a:rPr lang="en-US"/>
              <a:t>layer</a:t>
            </a:r>
            <a:r>
              <a:rPr lang="en-US" spc="-5"/>
              <a:t> </a:t>
            </a:r>
            <a:r>
              <a:rPr lang="en-US" spc="-25"/>
              <a:t>are </a:t>
            </a:r>
            <a:r>
              <a:rPr lang="en-US"/>
              <a:t>referred</a:t>
            </a:r>
            <a:r>
              <a:rPr lang="en-US" spc="-10"/>
              <a:t> </a:t>
            </a:r>
            <a:r>
              <a:rPr lang="en-US"/>
              <a:t>to</a:t>
            </a:r>
            <a:r>
              <a:rPr lang="en-US" spc="-30"/>
              <a:t> </a:t>
            </a:r>
            <a:r>
              <a:rPr lang="en-US"/>
              <a:t>as</a:t>
            </a:r>
            <a:r>
              <a:rPr lang="en-US" spc="-15"/>
              <a:t> </a:t>
            </a:r>
            <a:r>
              <a:rPr lang="en-US"/>
              <a:t>a</a:t>
            </a:r>
            <a:r>
              <a:rPr lang="en-US" spc="-15"/>
              <a:t> </a:t>
            </a:r>
            <a:r>
              <a:rPr lang="en-US" b="1">
                <a:latin typeface="Arial"/>
                <a:cs typeface="Arial"/>
              </a:rPr>
              <a:t>datagram</a:t>
            </a:r>
            <a:r>
              <a:rPr lang="en-US"/>
              <a:t>. Each</a:t>
            </a:r>
            <a:r>
              <a:rPr lang="en-US" spc="-25"/>
              <a:t> </a:t>
            </a:r>
            <a:r>
              <a:rPr lang="en-US"/>
              <a:t>packet</a:t>
            </a:r>
            <a:r>
              <a:rPr lang="en-US" spc="-10"/>
              <a:t> </a:t>
            </a:r>
            <a:r>
              <a:rPr lang="en-US"/>
              <a:t>gets</a:t>
            </a:r>
            <a:r>
              <a:rPr lang="en-US" spc="-10"/>
              <a:t> </a:t>
            </a:r>
            <a:r>
              <a:rPr lang="en-US" spc="-25"/>
              <a:t>an </a:t>
            </a:r>
            <a:r>
              <a:rPr lang="en-US"/>
              <a:t>IPv4/IPv6</a:t>
            </a:r>
            <a:r>
              <a:rPr lang="en-US" spc="-55"/>
              <a:t> </a:t>
            </a:r>
            <a:r>
              <a:rPr lang="en-US" spc="-10"/>
              <a:t>header</a:t>
            </a:r>
            <a:endParaRPr lang="en-US" spc="-1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30DB463-F349-6A9E-6F71-71A27A0D623C}"/>
              </a:ext>
            </a:extLst>
          </p:cNvPr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09390DF-13E1-046A-2202-C1A5292430D6}"/>
              </a:ext>
            </a:extLst>
          </p:cNvPr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>
            <a:extLst>
              <a:ext uri="{FF2B5EF4-FFF2-40B4-BE49-F238E27FC236}">
                <a16:creationId xmlns:a16="http://schemas.microsoft.com/office/drawing/2014/main" id="{694D28E6-74DF-F771-BA6D-42193E8A862C}"/>
              </a:ext>
            </a:extLst>
          </p:cNvPr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8C38E7D-B83A-DC60-F741-4FBFBDF51CBA}"/>
                </a:ext>
              </a:extLst>
            </p:cNvPr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D0BB4FE-01B1-2187-B22B-D8FB606C0C7F}"/>
                </a:ext>
              </a:extLst>
            </p:cNvPr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4B01EE0B-7B83-1865-91AB-7DC0414E2687}"/>
                </a:ext>
              </a:extLst>
            </p:cNvPr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DE7FB324-1EB0-E5BA-9A9A-56E1521FF2F9}"/>
              </a:ext>
            </a:extLst>
          </p:cNvPr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524BADA4-A76A-A09B-51E2-3B6336E362DF}"/>
              </a:ext>
            </a:extLst>
          </p:cNvPr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E0DD3EA2-D053-898D-9B02-0DE65EBF082C}"/>
                </a:ext>
              </a:extLst>
            </p:cNvPr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9346D66-1F08-D8A5-B071-71BDABD9D33A}"/>
                </a:ext>
              </a:extLst>
            </p:cNvPr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94132472-1BC1-0CFD-F45D-8DA689726220}"/>
              </a:ext>
            </a:extLst>
          </p:cNvPr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51B15EC-B2FB-3012-39A5-0B00E58E6B36}"/>
              </a:ext>
            </a:extLst>
          </p:cNvPr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EFF656D4-88BC-6F71-D4FC-9E6226437490}"/>
              </a:ext>
            </a:extLst>
          </p:cNvPr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9DF783C7-B986-0B38-3015-8F8CBB6FDE94}"/>
              </a:ext>
            </a:extLst>
          </p:cNvPr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8">
            <a:extLst>
              <a:ext uri="{FF2B5EF4-FFF2-40B4-BE49-F238E27FC236}">
                <a16:creationId xmlns:a16="http://schemas.microsoft.com/office/drawing/2014/main" id="{BDD7253E-CC4D-4776-0BD2-50D5CFD03DF6}"/>
              </a:ext>
            </a:extLst>
          </p:cNvPr>
          <p:cNvSpPr txBox="1"/>
          <p:nvPr/>
        </p:nvSpPr>
        <p:spPr>
          <a:xfrm>
            <a:off x="8629650" y="3529965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</a:t>
            </a:r>
            <a:r>
              <a:rPr lang="en-US" sz="2800" b="1" dirty="0">
                <a:solidFill>
                  <a:srgbClr val="FFC000"/>
                </a:solidFill>
                <a:latin typeface="Arial"/>
                <a:cs typeface="Arial"/>
              </a:rPr>
              <a:t>6</a:t>
            </a:r>
            <a:r>
              <a:rPr sz="28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04FF89D6-A87B-3318-E9C7-C6B59C4499B7}"/>
              </a:ext>
            </a:extLst>
          </p:cNvPr>
          <p:cNvSpPr txBox="1"/>
          <p:nvPr/>
        </p:nvSpPr>
        <p:spPr>
          <a:xfrm>
            <a:off x="5641975" y="1444244"/>
            <a:ext cx="237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 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460E44-A441-93C1-E76F-B34B3E14C45C}"/>
                  </a:ext>
                </a:extLst>
              </p14:cNvPr>
              <p14:cNvContentPartPr/>
              <p14:nvPr/>
            </p14:nvContentPartPr>
            <p14:xfrm>
              <a:off x="2075056" y="3327543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460E44-A441-93C1-E76F-B34B3E14C4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056" y="3318543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4" descr="IPv6 Packet Header Format - System Administration Guide: IP Services">
            <a:extLst>
              <a:ext uri="{FF2B5EF4-FFF2-40B4-BE49-F238E27FC236}">
                <a16:creationId xmlns:a16="http://schemas.microsoft.com/office/drawing/2014/main" id="{78EA2ECD-B0EC-0007-D9E2-1AFFF2F34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61" y="2971800"/>
            <a:ext cx="6461499" cy="335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02F4AD-B9D6-7A0F-3608-573DB51C573F}"/>
              </a:ext>
            </a:extLst>
          </p:cNvPr>
          <p:cNvSpPr txBox="1"/>
          <p:nvPr/>
        </p:nvSpPr>
        <p:spPr>
          <a:xfrm>
            <a:off x="7983837" y="2648634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IPv6 = </a:t>
            </a:r>
            <a:r>
              <a:rPr lang="en-US" sz="3600" b="1" dirty="0">
                <a:solidFill>
                  <a:srgbClr val="FF0000"/>
                </a:solidFill>
              </a:rPr>
              <a:t>128 bits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9D1F7-CD8A-4E12-2F20-DB176FB793D7}"/>
              </a:ext>
            </a:extLst>
          </p:cNvPr>
          <p:cNvSpPr txBox="1"/>
          <p:nvPr/>
        </p:nvSpPr>
        <p:spPr>
          <a:xfrm>
            <a:off x="5257800" y="41910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(128 bits)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63EF72-E3D4-271A-5F2E-D5B4DFF290EC}"/>
              </a:ext>
            </a:extLst>
          </p:cNvPr>
          <p:cNvSpPr txBox="1"/>
          <p:nvPr/>
        </p:nvSpPr>
        <p:spPr>
          <a:xfrm>
            <a:off x="5371934" y="5562600"/>
            <a:ext cx="6439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(128 bits)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33B179-8D50-B9AC-13A4-9C314C0FB1BB}"/>
              </a:ext>
            </a:extLst>
          </p:cNvPr>
          <p:cNvSpPr txBox="1"/>
          <p:nvPr/>
        </p:nvSpPr>
        <p:spPr>
          <a:xfrm>
            <a:off x="7924800" y="5590044"/>
            <a:ext cx="441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is for our internet to be only using IPv6 in the near future? </a:t>
            </a:r>
            <a:r>
              <a:rPr lang="en-US" dirty="0">
                <a:highlight>
                  <a:srgbClr val="00FF00"/>
                </a:highlight>
              </a:rPr>
              <a:t>Issues?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A9941D-6199-8E4B-9ED2-5A933473A557}"/>
                  </a:ext>
                </a:extLst>
              </p14:cNvPr>
              <p14:cNvContentPartPr/>
              <p14:nvPr/>
            </p14:nvContentPartPr>
            <p14:xfrm>
              <a:off x="5876275" y="3107334"/>
              <a:ext cx="147960" cy="138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A9941D-6199-8E4B-9ED2-5A933473A5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7253" y="3098334"/>
                <a:ext cx="165643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5A117A-F4E6-CC5D-3C2F-1AF71DF76BDB}"/>
                  </a:ext>
                </a:extLst>
              </p14:cNvPr>
              <p14:cNvContentPartPr/>
              <p14:nvPr/>
            </p14:nvContentPartPr>
            <p14:xfrm>
              <a:off x="3052795" y="2980254"/>
              <a:ext cx="129240" cy="105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5A117A-F4E6-CC5D-3C2F-1AF71DF76B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43820" y="2971254"/>
                <a:ext cx="146831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570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F3C09-920E-2028-0DE8-9BF6F295F19E}"/>
              </a:ext>
            </a:extLst>
          </p:cNvPr>
          <p:cNvSpPr txBox="1"/>
          <p:nvPr/>
        </p:nvSpPr>
        <p:spPr>
          <a:xfrm>
            <a:off x="1905000" y="3048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some routers use IPv4, some use IPv6, some use both. How do we get all networking equipment to coexist with each other?</a:t>
            </a:r>
          </a:p>
        </p:txBody>
      </p:sp>
      <p:pic>
        <p:nvPicPr>
          <p:cNvPr id="28" name="Picture 2" descr="WiFi Router Dual-Band AC1000 | Linksys: US">
            <a:extLst>
              <a:ext uri="{FF2B5EF4-FFF2-40B4-BE49-F238E27FC236}">
                <a16:creationId xmlns:a16="http://schemas.microsoft.com/office/drawing/2014/main" id="{180E4BB7-D5D7-0EEE-653F-0E0CE725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521902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iFi Router Dual-Band AC1000 | Linksys: US">
            <a:extLst>
              <a:ext uri="{FF2B5EF4-FFF2-40B4-BE49-F238E27FC236}">
                <a16:creationId xmlns:a16="http://schemas.microsoft.com/office/drawing/2014/main" id="{082632CE-86E0-1761-46AA-ADDDDD7B4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1676400" y="319087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iFi Router Dual-Band AC1000 | Linksys: US">
            <a:extLst>
              <a:ext uri="{FF2B5EF4-FFF2-40B4-BE49-F238E27FC236}">
                <a16:creationId xmlns:a16="http://schemas.microsoft.com/office/drawing/2014/main" id="{DE2D0A9C-13CF-5E7F-CBDD-207758DFF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9601200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A14FD9-1B0B-EFBF-D09E-D5D47077D322}"/>
              </a:ext>
            </a:extLst>
          </p:cNvPr>
          <p:cNvSpPr txBox="1"/>
          <p:nvPr/>
        </p:nvSpPr>
        <p:spPr>
          <a:xfrm>
            <a:off x="1524000" y="26061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1319-19FA-D28E-B823-9398ACB4DDC1}"/>
              </a:ext>
            </a:extLst>
          </p:cNvPr>
          <p:cNvSpPr txBox="1"/>
          <p:nvPr/>
        </p:nvSpPr>
        <p:spPr>
          <a:xfrm>
            <a:off x="9448800" y="2514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1B2FF-BB06-B2FE-1CDC-340534D08439}"/>
              </a:ext>
            </a:extLst>
          </p:cNvPr>
          <p:cNvSpPr txBox="1"/>
          <p:nvPr/>
        </p:nvSpPr>
        <p:spPr>
          <a:xfrm>
            <a:off x="5415003" y="260609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E3DA0-4472-012C-2BCF-B425F167E6C5}"/>
              </a:ext>
            </a:extLst>
          </p:cNvPr>
          <p:cNvGrpSpPr/>
          <p:nvPr/>
        </p:nvGrpSpPr>
        <p:grpSpPr>
          <a:xfrm>
            <a:off x="3009630" y="3561135"/>
            <a:ext cx="6314400" cy="86760"/>
            <a:chOff x="3009630" y="3561135"/>
            <a:chExt cx="631440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14:cNvPr>
                <p14:cNvContentPartPr/>
                <p14:nvPr/>
              </p14:nvContentPartPr>
              <p14:xfrm>
                <a:off x="3009630" y="3561135"/>
                <a:ext cx="2253240" cy="33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0630" y="3552135"/>
                  <a:ext cx="227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14:cNvPr>
                <p14:cNvContentPartPr/>
                <p14:nvPr/>
              </p14:nvContentPartPr>
              <p14:xfrm>
                <a:off x="6838590" y="3608295"/>
                <a:ext cx="2485440" cy="39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9590" y="3599655"/>
                  <a:ext cx="250308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836DFA2-8F6A-C846-4808-0C5434724541}"/>
              </a:ext>
            </a:extLst>
          </p:cNvPr>
          <p:cNvSpPr txBox="1"/>
          <p:nvPr/>
        </p:nvSpPr>
        <p:spPr>
          <a:xfrm>
            <a:off x="3478135" y="5081594"/>
            <a:ext cx="2382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ighlight>
                  <a:srgbClr val="00FF00"/>
                </a:highlight>
              </a:rPr>
              <a:t>Solution:</a:t>
            </a:r>
            <a:endParaRPr lang="en-US" sz="4400" b="1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300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unique*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36394" y="1458722"/>
            <a:ext cx="6965315" cy="192341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760"/>
              </a:spcBef>
            </a:pPr>
            <a:r>
              <a:rPr sz="4400" b="1" spc="-10" dirty="0">
                <a:solidFill>
                  <a:srgbClr val="92D050"/>
                </a:solidFill>
                <a:latin typeface="Arial"/>
                <a:cs typeface="Arial"/>
              </a:rPr>
              <a:t>193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32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6F2F9F"/>
                </a:solidFill>
                <a:latin typeface="Arial"/>
                <a:cs typeface="Arial"/>
              </a:rPr>
              <a:t>216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F79546"/>
                </a:solidFill>
                <a:latin typeface="Arial"/>
                <a:cs typeface="Arial"/>
              </a:rPr>
              <a:t>9</a:t>
            </a:r>
            <a:endParaRPr sz="4400">
              <a:latin typeface="Arial"/>
              <a:cs typeface="Arial"/>
            </a:endParaRPr>
          </a:p>
          <a:p>
            <a:pPr marR="81280" algn="ctr">
              <a:lnSpc>
                <a:spcPct val="100000"/>
              </a:lnSpc>
              <a:spcBef>
                <a:spcPts val="590"/>
              </a:spcBef>
            </a:pPr>
            <a:r>
              <a:rPr sz="4000" spc="-5" dirty="0">
                <a:latin typeface="Arial"/>
                <a:cs typeface="Arial"/>
              </a:rPr>
              <a:t>=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  <a:tabLst>
                <a:tab pos="1784350" algn="l"/>
                <a:tab pos="3569335" algn="l"/>
                <a:tab pos="5354320" algn="l"/>
              </a:tabLst>
            </a:pPr>
            <a:r>
              <a:rPr sz="2800" b="1" spc="-10" dirty="0">
                <a:solidFill>
                  <a:srgbClr val="92D05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92D05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4F81BC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8063A1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8063A1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79546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49580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339" y="4069207"/>
            <a:ext cx="960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735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number?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~4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billion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possible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IPv4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0604D-D70A-45F6-2AE2-0982D5B072DF}"/>
              </a:ext>
            </a:extLst>
          </p:cNvPr>
          <p:cNvSpPr txBox="1"/>
          <p:nvPr/>
        </p:nvSpPr>
        <p:spPr>
          <a:xfrm>
            <a:off x="3429000" y="862587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to identify a host on a network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F3C09-920E-2028-0DE8-9BF6F295F19E}"/>
              </a:ext>
            </a:extLst>
          </p:cNvPr>
          <p:cNvSpPr txBox="1"/>
          <p:nvPr/>
        </p:nvSpPr>
        <p:spPr>
          <a:xfrm>
            <a:off x="1905000" y="304800"/>
            <a:ext cx="868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Issue</a:t>
            </a:r>
            <a:r>
              <a:rPr lang="en-US" sz="2800" dirty="0"/>
              <a:t>: some routers use IPv4, some use IPv6, some use both. How do we get all networking equipment to coexist with each other?</a:t>
            </a:r>
          </a:p>
        </p:txBody>
      </p:sp>
      <p:pic>
        <p:nvPicPr>
          <p:cNvPr id="28" name="Picture 2" descr="WiFi Router Dual-Band AC1000 | Linksys: US">
            <a:extLst>
              <a:ext uri="{FF2B5EF4-FFF2-40B4-BE49-F238E27FC236}">
                <a16:creationId xmlns:a16="http://schemas.microsoft.com/office/drawing/2014/main" id="{180E4BB7-D5D7-0EEE-653F-0E0CE7259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5521902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WiFi Router Dual-Band AC1000 | Linksys: US">
            <a:extLst>
              <a:ext uri="{FF2B5EF4-FFF2-40B4-BE49-F238E27FC236}">
                <a16:creationId xmlns:a16="http://schemas.microsoft.com/office/drawing/2014/main" id="{082632CE-86E0-1761-46AA-ADDDDD7B4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1676400" y="3190875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WiFi Router Dual-Band AC1000 | Linksys: US">
            <a:extLst>
              <a:ext uri="{FF2B5EF4-FFF2-40B4-BE49-F238E27FC236}">
                <a16:creationId xmlns:a16="http://schemas.microsoft.com/office/drawing/2014/main" id="{DE2D0A9C-13CF-5E7F-CBDD-207758DFF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72" r="15841" b="22442"/>
          <a:stretch/>
        </p:blipFill>
        <p:spPr bwMode="auto">
          <a:xfrm>
            <a:off x="9601200" y="3200400"/>
            <a:ext cx="114819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A14FD9-1B0B-EFBF-D09E-D5D47077D322}"/>
              </a:ext>
            </a:extLst>
          </p:cNvPr>
          <p:cNvSpPr txBox="1"/>
          <p:nvPr/>
        </p:nvSpPr>
        <p:spPr>
          <a:xfrm>
            <a:off x="1524000" y="26061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821319-19FA-D28E-B823-9398ACB4DDC1}"/>
              </a:ext>
            </a:extLst>
          </p:cNvPr>
          <p:cNvSpPr txBox="1"/>
          <p:nvPr/>
        </p:nvSpPr>
        <p:spPr>
          <a:xfrm>
            <a:off x="9448800" y="2514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D1B2FF-BB06-B2FE-1CDC-340534D08439}"/>
              </a:ext>
            </a:extLst>
          </p:cNvPr>
          <p:cNvSpPr txBox="1"/>
          <p:nvPr/>
        </p:nvSpPr>
        <p:spPr>
          <a:xfrm>
            <a:off x="5415003" y="2606099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IPv4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6E3DA0-4472-012C-2BCF-B425F167E6C5}"/>
              </a:ext>
            </a:extLst>
          </p:cNvPr>
          <p:cNvGrpSpPr/>
          <p:nvPr/>
        </p:nvGrpSpPr>
        <p:grpSpPr>
          <a:xfrm>
            <a:off x="3009630" y="3561135"/>
            <a:ext cx="6314400" cy="86760"/>
            <a:chOff x="3009630" y="3561135"/>
            <a:chExt cx="6314400" cy="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14:cNvPr>
                <p14:cNvContentPartPr/>
                <p14:nvPr/>
              </p14:nvContentPartPr>
              <p14:xfrm>
                <a:off x="3009630" y="3561135"/>
                <a:ext cx="2253240" cy="33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1E8AA6-B314-6849-3CF3-C09C8AA4B1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0630" y="3552135"/>
                  <a:ext cx="2270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14:cNvPr>
                <p14:cNvContentPartPr/>
                <p14:nvPr/>
              </p14:nvContentPartPr>
              <p14:xfrm>
                <a:off x="6838590" y="3608295"/>
                <a:ext cx="2485440" cy="39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C5AACEB-C2D1-4A16-AF8F-690ACE26A77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29590" y="3599295"/>
                  <a:ext cx="2503080" cy="5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836DFA2-8F6A-C846-4808-0C5434724541}"/>
              </a:ext>
            </a:extLst>
          </p:cNvPr>
          <p:cNvSpPr txBox="1"/>
          <p:nvPr/>
        </p:nvSpPr>
        <p:spPr>
          <a:xfrm>
            <a:off x="3478135" y="5081594"/>
            <a:ext cx="523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Solution: </a:t>
            </a:r>
            <a:r>
              <a:rPr lang="en-US" sz="4400" b="1" dirty="0"/>
              <a:t>Tunneling</a:t>
            </a:r>
          </a:p>
        </p:txBody>
      </p:sp>
    </p:spTree>
    <p:extLst>
      <p:ext uri="{BB962C8B-B14F-4D97-AF65-F5344CB8AC3E}">
        <p14:creationId xmlns:p14="http://schemas.microsoft.com/office/powerpoint/2010/main" val="3792258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9D7D1-14CB-EE94-7DD1-5958A78B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"/>
            <a:ext cx="7923749" cy="614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ECDAB3-8147-0BCA-B77E-728FF253C5ED}"/>
              </a:ext>
            </a:extLst>
          </p:cNvPr>
          <p:cNvSpPr txBox="1"/>
          <p:nvPr/>
        </p:nvSpPr>
        <p:spPr>
          <a:xfrm>
            <a:off x="8991600" y="2209800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tl:dr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wrap our IPv6 datagram in an IPv4 header, and pass it to the IPv4 router!</a:t>
            </a:r>
          </a:p>
        </p:txBody>
      </p:sp>
    </p:spTree>
    <p:extLst>
      <p:ext uri="{BB962C8B-B14F-4D97-AF65-F5344CB8AC3E}">
        <p14:creationId xmlns:p14="http://schemas.microsoft.com/office/powerpoint/2010/main" val="1763892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p:pic>
        <p:nvPicPr>
          <p:cNvPr id="4" name="Picture 3" descr="A cat lying on a piece of paper&#10;&#10;Description automatically generated">
            <a:extLst>
              <a:ext uri="{FF2B5EF4-FFF2-40B4-BE49-F238E27FC236}">
                <a16:creationId xmlns:a16="http://schemas.microsoft.com/office/drawing/2014/main" id="{9B71C29F-003A-4500-8E55-8CBB614CD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81000"/>
            <a:ext cx="428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0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p:sp>
        <p:nvSpPr>
          <p:cNvPr id="2" name="Title 30">
            <a:extLst>
              <a:ext uri="{FF2B5EF4-FFF2-40B4-BE49-F238E27FC236}">
                <a16:creationId xmlns:a16="http://schemas.microsoft.com/office/drawing/2014/main" id="{822D1654-9444-056E-677C-464FF787D0B3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A730-6C26-46AC-E59D-CB400AA78763}"/>
              </a:ext>
            </a:extLst>
          </p:cNvPr>
          <p:cNvSpPr txBox="1"/>
          <p:nvPr/>
        </p:nvSpPr>
        <p:spPr>
          <a:xfrm>
            <a:off x="838200" y="1143000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far, a router takes input from input port, and then outputs on some output port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What else might a router need to do?</a:t>
            </a:r>
          </a:p>
        </p:txBody>
      </p:sp>
    </p:spTree>
    <p:extLst>
      <p:ext uri="{BB962C8B-B14F-4D97-AF65-F5344CB8AC3E}">
        <p14:creationId xmlns:p14="http://schemas.microsoft.com/office/powerpoint/2010/main" val="1194627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sp>
        <p:nvSpPr>
          <p:cNvPr id="2" name="Title 30">
            <a:extLst>
              <a:ext uri="{FF2B5EF4-FFF2-40B4-BE49-F238E27FC236}">
                <a16:creationId xmlns:a16="http://schemas.microsoft.com/office/drawing/2014/main" id="{822D1654-9444-056E-677C-464FF787D0B3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EA730-6C26-46AC-E59D-CB400AA78763}"/>
              </a:ext>
            </a:extLst>
          </p:cNvPr>
          <p:cNvSpPr txBox="1"/>
          <p:nvPr/>
        </p:nvSpPr>
        <p:spPr>
          <a:xfrm>
            <a:off x="838200" y="1143000"/>
            <a:ext cx="841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far, a router takes input from input port, and then outputs on some output port</a:t>
            </a:r>
          </a:p>
          <a:p>
            <a:endParaRPr lang="en-US" dirty="0"/>
          </a:p>
          <a:p>
            <a:r>
              <a:rPr lang="en-US" dirty="0">
                <a:highlight>
                  <a:srgbClr val="00FF00"/>
                </a:highlight>
              </a:rPr>
              <a:t>What else might a router need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9B013-C5FF-1CEB-72AC-7FC84CF8510E}"/>
              </a:ext>
            </a:extLst>
          </p:cNvPr>
          <p:cNvSpPr txBox="1"/>
          <p:nvPr/>
        </p:nvSpPr>
        <p:spPr>
          <a:xfrm>
            <a:off x="1066800" y="2828835"/>
            <a:ext cx="650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Forward, Drop stuff, Modify, Load balance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more flexibility and functionality with our forwarding!!</a:t>
            </a:r>
          </a:p>
        </p:txBody>
      </p:sp>
    </p:spTree>
    <p:extLst>
      <p:ext uri="{BB962C8B-B14F-4D97-AF65-F5344CB8AC3E}">
        <p14:creationId xmlns:p14="http://schemas.microsoft.com/office/powerpoint/2010/main" val="6707550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p:sp>
        <p:nvSpPr>
          <p:cNvPr id="5" name="Title 30">
            <a:extLst>
              <a:ext uri="{FF2B5EF4-FFF2-40B4-BE49-F238E27FC236}">
                <a16:creationId xmlns:a16="http://schemas.microsoft.com/office/drawing/2014/main" id="{B1FA7AE8-1F79-0296-1E5A-77B5641C7E56}"/>
              </a:ext>
            </a:extLst>
          </p:cNvPr>
          <p:cNvSpPr txBox="1">
            <a:spLocks/>
          </p:cNvSpPr>
          <p:nvPr/>
        </p:nvSpPr>
        <p:spPr>
          <a:xfrm>
            <a:off x="121780" y="26353"/>
            <a:ext cx="7291324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Defined Network (SDN)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16BF1-321D-C243-04E9-B491449E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4" y="840982"/>
            <a:ext cx="6637497" cy="518874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F6F4AB-ED6D-1456-AB4D-5040BDA502E4}"/>
              </a:ext>
            </a:extLst>
          </p:cNvPr>
          <p:cNvGrpSpPr/>
          <p:nvPr/>
        </p:nvGrpSpPr>
        <p:grpSpPr>
          <a:xfrm>
            <a:off x="6807720" y="2538445"/>
            <a:ext cx="127800" cy="360"/>
            <a:chOff x="6786016" y="2611863"/>
            <a:chExt cx="1278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950610-50B8-26B9-7B20-55E47760DFC0}"/>
                    </a:ext>
                  </a:extLst>
                </p14:cNvPr>
                <p14:cNvContentPartPr/>
                <p14:nvPr/>
              </p14:nvContentPartPr>
              <p14:xfrm>
                <a:off x="6786016" y="2611863"/>
                <a:ext cx="1548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2F3871A-C304-CE08-D47C-75561618409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77376" y="2602863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5F70C0-A45F-3132-00C1-582D688A2363}"/>
                    </a:ext>
                  </a:extLst>
                </p14:cNvPr>
                <p14:cNvContentPartPr/>
                <p14:nvPr/>
              </p14:nvContentPartPr>
              <p14:xfrm>
                <a:off x="6841816" y="2611863"/>
                <a:ext cx="1908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78887DF-AC1B-929C-5304-E6062AD111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33176" y="2602863"/>
                  <a:ext cx="36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87F08B3-588E-2C51-3896-B5DCED489B34}"/>
                    </a:ext>
                  </a:extLst>
                </p14:cNvPr>
                <p14:cNvContentPartPr/>
                <p14:nvPr/>
              </p14:nvContentPartPr>
              <p14:xfrm>
                <a:off x="6913456" y="2611863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1E58F4-C39A-F040-46BE-044F722A20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04456" y="26028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75BEF8-917D-EC5D-1D0F-7C5EA2E9FB68}"/>
              </a:ext>
            </a:extLst>
          </p:cNvPr>
          <p:cNvGrpSpPr/>
          <p:nvPr/>
        </p:nvGrpSpPr>
        <p:grpSpPr>
          <a:xfrm>
            <a:off x="7010400" y="2538445"/>
            <a:ext cx="497880" cy="3960"/>
            <a:chOff x="6988696" y="2611863"/>
            <a:chExt cx="497880" cy="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9CDB758-6883-D72B-7A8C-F967EC4C58A8}"/>
                    </a:ext>
                  </a:extLst>
                </p14:cNvPr>
                <p14:cNvContentPartPr/>
                <p14:nvPr/>
              </p14:nvContentPartPr>
              <p14:xfrm>
                <a:off x="6988696" y="261186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BF90BB-7C27-CB07-E012-B60962D0B4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80056" y="26028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81A10F9-1BB8-EDDC-8B37-A4D3ED2AD38D}"/>
                    </a:ext>
                  </a:extLst>
                </p14:cNvPr>
                <p14:cNvContentPartPr/>
                <p14:nvPr/>
              </p14:nvContentPartPr>
              <p14:xfrm>
                <a:off x="7028656" y="2615463"/>
                <a:ext cx="417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6E1093A-81F4-452E-6A2E-3896C70E52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20016" y="2606823"/>
                  <a:ext cx="59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ED0243-A8CF-2278-C9A6-E8153293833C}"/>
                    </a:ext>
                  </a:extLst>
                </p14:cNvPr>
                <p14:cNvContentPartPr/>
                <p14:nvPr/>
              </p14:nvContentPartPr>
              <p14:xfrm>
                <a:off x="7100296" y="2615463"/>
                <a:ext cx="597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25001A-2F35-3EEC-FC38-BB49F71D834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296" y="2606823"/>
                  <a:ext cx="77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C2DDA1-4B95-18DF-C6F0-0D122D79C0A6}"/>
                    </a:ext>
                  </a:extLst>
                </p14:cNvPr>
                <p14:cNvContentPartPr/>
                <p14:nvPr/>
              </p14:nvContentPartPr>
              <p14:xfrm>
                <a:off x="7191736" y="2615463"/>
                <a:ext cx="4860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316B06-7350-0B17-18DB-D8780EE572C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82736" y="2606823"/>
                  <a:ext cx="66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1703BD-FBDF-008C-EDB6-95B4F1F5ED60}"/>
                    </a:ext>
                  </a:extLst>
                </p14:cNvPr>
                <p14:cNvContentPartPr/>
                <p14:nvPr/>
              </p14:nvContentPartPr>
              <p14:xfrm>
                <a:off x="7283176" y="2615463"/>
                <a:ext cx="230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4EDC4CE-48C9-FFED-5F0C-6F52B20FAC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4176" y="2606823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9C0A36-3557-CE4E-B9FC-B82CFC5E4A32}"/>
                    </a:ext>
                  </a:extLst>
                </p14:cNvPr>
                <p14:cNvContentPartPr/>
                <p14:nvPr/>
              </p14:nvContentPartPr>
              <p14:xfrm>
                <a:off x="7338976" y="2615463"/>
                <a:ext cx="475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D7FAD1-6495-8471-BA09-6002F91BC7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329976" y="2606823"/>
                  <a:ext cx="6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DA3774-F352-0FA5-46A6-B9DD669127F7}"/>
                    </a:ext>
                  </a:extLst>
                </p14:cNvPr>
                <p14:cNvContentPartPr/>
                <p14:nvPr/>
              </p14:nvContentPartPr>
              <p14:xfrm>
                <a:off x="7422136" y="2615463"/>
                <a:ext cx="6444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E5E3F8-F51F-8F16-A850-5E0D55EE2D2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3496" y="2606823"/>
                  <a:ext cx="8208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D16DA1-F8A7-19E5-13D9-015EF0CF46E1}"/>
              </a:ext>
            </a:extLst>
          </p:cNvPr>
          <p:cNvSpPr txBox="1"/>
          <p:nvPr/>
        </p:nvSpPr>
        <p:spPr>
          <a:xfrm>
            <a:off x="8556104" y="20571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OpenFlow</a:t>
            </a:r>
            <a:r>
              <a:rPr lang="en-US" dirty="0"/>
              <a:t> standard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A49DB-764D-11A7-FFC2-EBD75D941E32}"/>
              </a:ext>
            </a:extLst>
          </p:cNvPr>
          <p:cNvSpPr txBox="1"/>
          <p:nvPr/>
        </p:nvSpPr>
        <p:spPr>
          <a:xfrm>
            <a:off x="7641704" y="917182"/>
            <a:ext cx="440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headers/rules</a:t>
            </a:r>
            <a:r>
              <a:rPr lang="en-US" dirty="0"/>
              <a:t>, which are going to the values the remote controller is going to evaluate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C8B14D-29A7-1837-F383-1176772A98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10400" y="3435353"/>
            <a:ext cx="5056602" cy="29399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F9097D-72C1-0813-4289-004869253DCA}"/>
              </a:ext>
            </a:extLst>
          </p:cNvPr>
          <p:cNvSpPr txBox="1"/>
          <p:nvPr/>
        </p:nvSpPr>
        <p:spPr>
          <a:xfrm>
            <a:off x="7701823" y="2288782"/>
            <a:ext cx="434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actions</a:t>
            </a:r>
            <a:r>
              <a:rPr lang="en-US" dirty="0"/>
              <a:t> to do based on some pattern match</a:t>
            </a:r>
          </a:p>
        </p:txBody>
      </p:sp>
    </p:spTree>
    <p:extLst>
      <p:ext uri="{BB962C8B-B14F-4D97-AF65-F5344CB8AC3E}">
        <p14:creationId xmlns:p14="http://schemas.microsoft.com/office/powerpoint/2010/main" val="17504511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p:sp>
        <p:nvSpPr>
          <p:cNvPr id="2" name="Title 30">
            <a:extLst>
              <a:ext uri="{FF2B5EF4-FFF2-40B4-BE49-F238E27FC236}">
                <a16:creationId xmlns:a16="http://schemas.microsoft.com/office/drawing/2014/main" id="{A52A771E-CEEA-8B52-114C-BF9D4F93AF75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DECF8-80E7-4305-9CA1-A99AE4CAC451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A9909-F0DA-6860-2A34-945FAD2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0F75D-12FD-9530-2E5C-E12BBABD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D6B6D-492A-1992-7711-B5DB730C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9BB5B2-EA10-1C44-AB09-625BF26C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50925BB-974B-7078-3F83-6AE883C0DDCD}"/>
                  </a:ext>
                </a:extLst>
              </p14:cNvPr>
              <p14:cNvContentPartPr/>
              <p14:nvPr/>
            </p14:nvContentPartPr>
            <p14:xfrm>
              <a:off x="10465087" y="1735704"/>
              <a:ext cx="732960" cy="1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50925BB-974B-7078-3F83-6AE883C0DD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6091" y="1726439"/>
                <a:ext cx="750591" cy="3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7B3D6A-2797-260D-4428-B95CDFF9E479}"/>
                  </a:ext>
                </a:extLst>
              </p14:cNvPr>
              <p14:cNvContentPartPr/>
              <p14:nvPr/>
            </p14:nvContentPartPr>
            <p14:xfrm>
              <a:off x="1418790" y="2733495"/>
              <a:ext cx="414360" cy="336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7B3D6A-2797-260D-4428-B95CDFF9E4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9790" y="2724495"/>
                <a:ext cx="4320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10E33F-E99A-82E7-9FF9-D52ACE833864}"/>
                  </a:ext>
                </a:extLst>
              </p14:cNvPr>
              <p14:cNvContentPartPr/>
              <p14:nvPr/>
            </p14:nvContentPartPr>
            <p14:xfrm>
              <a:off x="2476110" y="3169095"/>
              <a:ext cx="1524600" cy="180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10E33F-E99A-82E7-9FF9-D52ACE833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7110" y="3160095"/>
                <a:ext cx="15422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B6416C4-E65F-B822-F965-EC07F7D09740}"/>
              </a:ext>
            </a:extLst>
          </p:cNvPr>
          <p:cNvGrpSpPr/>
          <p:nvPr/>
        </p:nvGrpSpPr>
        <p:grpSpPr>
          <a:xfrm>
            <a:off x="4638270" y="2651055"/>
            <a:ext cx="611280" cy="685080"/>
            <a:chOff x="4638270" y="2651055"/>
            <a:chExt cx="6112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B555E9-85D0-89AA-018D-6741CAF7081C}"/>
                    </a:ext>
                  </a:extLst>
                </p14:cNvPr>
                <p14:cNvContentPartPr/>
                <p14:nvPr/>
              </p14:nvContentPartPr>
              <p14:xfrm>
                <a:off x="4638270" y="2651055"/>
                <a:ext cx="611280" cy="425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B555E9-85D0-89AA-018D-6741CAF708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29270" y="2642415"/>
                  <a:ext cx="62892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AC1C74-4D49-6C05-9211-615D9E79438F}"/>
                    </a:ext>
                  </a:extLst>
                </p14:cNvPr>
                <p14:cNvContentPartPr/>
                <p14:nvPr/>
              </p14:nvContentPartPr>
              <p14:xfrm>
                <a:off x="4656630" y="3042735"/>
                <a:ext cx="316800" cy="293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AC1C74-4D49-6C05-9211-615D9E7943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7630" y="3033735"/>
                  <a:ext cx="33444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5FFD2C8-C529-76DF-8F27-23B4A0233E2C}"/>
                  </a:ext>
                </a:extLst>
              </p14:cNvPr>
              <p14:cNvContentPartPr/>
              <p14:nvPr/>
            </p14:nvContentPartPr>
            <p14:xfrm>
              <a:off x="2571150" y="2934735"/>
              <a:ext cx="326160" cy="316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5FFD2C8-C529-76DF-8F27-23B4A0233E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2150" y="2925735"/>
                <a:ext cx="343800" cy="3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4237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p:sp>
        <p:nvSpPr>
          <p:cNvPr id="2" name="Title 30">
            <a:extLst>
              <a:ext uri="{FF2B5EF4-FFF2-40B4-BE49-F238E27FC236}">
                <a16:creationId xmlns:a16="http://schemas.microsoft.com/office/drawing/2014/main" id="{A52A771E-CEEA-8B52-114C-BF9D4F93AF75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1DECF8-80E7-4305-9CA1-A99AE4CAC451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A9909-F0DA-6860-2A34-945FAD28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796139"/>
            <a:ext cx="5257800" cy="1285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0F75D-12FD-9530-2E5C-E12BBABDA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2"/>
          <a:stretch/>
        </p:blipFill>
        <p:spPr>
          <a:xfrm>
            <a:off x="7061421" y="2548453"/>
            <a:ext cx="4648200" cy="1106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D6B6D-492A-1992-7711-B5DB730C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4151773"/>
            <a:ext cx="4410075" cy="1447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59BB5B2-EA10-1C44-AB09-625BF26CA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6" y="1255553"/>
            <a:ext cx="6529324" cy="41359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50925BB-974B-7078-3F83-6AE883C0DDCD}"/>
                  </a:ext>
                </a:extLst>
              </p14:cNvPr>
              <p14:cNvContentPartPr/>
              <p14:nvPr/>
            </p14:nvContentPartPr>
            <p14:xfrm>
              <a:off x="10465087" y="1735704"/>
              <a:ext cx="732960" cy="1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50925BB-974B-7078-3F83-6AE883C0DD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6091" y="1726439"/>
                <a:ext cx="750591" cy="3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7B3D6A-2797-260D-4428-B95CDFF9E479}"/>
                  </a:ext>
                </a:extLst>
              </p14:cNvPr>
              <p14:cNvContentPartPr/>
              <p14:nvPr/>
            </p14:nvContentPartPr>
            <p14:xfrm>
              <a:off x="1418790" y="2733495"/>
              <a:ext cx="414360" cy="336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7B3D6A-2797-260D-4428-B95CDFF9E4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9790" y="2724495"/>
                <a:ext cx="4320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10E33F-E99A-82E7-9FF9-D52ACE833864}"/>
                  </a:ext>
                </a:extLst>
              </p14:cNvPr>
              <p14:cNvContentPartPr/>
              <p14:nvPr/>
            </p14:nvContentPartPr>
            <p14:xfrm>
              <a:off x="2476110" y="3169095"/>
              <a:ext cx="1524600" cy="180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10E33F-E99A-82E7-9FF9-D52ACE833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7110" y="3160095"/>
                <a:ext cx="1542240" cy="19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B6416C4-E65F-B822-F965-EC07F7D09740}"/>
              </a:ext>
            </a:extLst>
          </p:cNvPr>
          <p:cNvGrpSpPr/>
          <p:nvPr/>
        </p:nvGrpSpPr>
        <p:grpSpPr>
          <a:xfrm>
            <a:off x="4638270" y="2651055"/>
            <a:ext cx="611280" cy="685080"/>
            <a:chOff x="4638270" y="2651055"/>
            <a:chExt cx="611280" cy="68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B555E9-85D0-89AA-018D-6741CAF7081C}"/>
                    </a:ext>
                  </a:extLst>
                </p14:cNvPr>
                <p14:cNvContentPartPr/>
                <p14:nvPr/>
              </p14:nvContentPartPr>
              <p14:xfrm>
                <a:off x="4638270" y="2651055"/>
                <a:ext cx="611280" cy="425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B555E9-85D0-89AA-018D-6741CAF708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29275" y="2642047"/>
                  <a:ext cx="628910" cy="4431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AC1C74-4D49-6C05-9211-615D9E79438F}"/>
                    </a:ext>
                  </a:extLst>
                </p14:cNvPr>
                <p14:cNvContentPartPr/>
                <p14:nvPr/>
              </p14:nvContentPartPr>
              <p14:xfrm>
                <a:off x="4656630" y="3042735"/>
                <a:ext cx="316800" cy="293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AC1C74-4D49-6C05-9211-615D9E7943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7630" y="3033735"/>
                  <a:ext cx="33444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5FFD2C8-C529-76DF-8F27-23B4A0233E2C}"/>
                  </a:ext>
                </a:extLst>
              </p14:cNvPr>
              <p14:cNvContentPartPr/>
              <p14:nvPr/>
            </p14:nvContentPartPr>
            <p14:xfrm>
              <a:off x="2571150" y="2934735"/>
              <a:ext cx="326160" cy="316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5FFD2C8-C529-76DF-8F27-23B4A0233E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2150" y="2925735"/>
                <a:ext cx="343800" cy="33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64FC4C8-EEFF-2807-C960-9F06E4DC1B17}"/>
              </a:ext>
            </a:extLst>
          </p:cNvPr>
          <p:cNvGrpSpPr/>
          <p:nvPr/>
        </p:nvGrpSpPr>
        <p:grpSpPr>
          <a:xfrm>
            <a:off x="4533150" y="3390495"/>
            <a:ext cx="650880" cy="342720"/>
            <a:chOff x="4533150" y="3390495"/>
            <a:chExt cx="650880" cy="34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A55D720-EF05-4EAE-1607-41AD1D180777}"/>
                    </a:ext>
                  </a:extLst>
                </p14:cNvPr>
                <p14:cNvContentPartPr/>
                <p14:nvPr/>
              </p14:nvContentPartPr>
              <p14:xfrm>
                <a:off x="4714590" y="3390495"/>
                <a:ext cx="469440" cy="341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A55D720-EF05-4EAE-1607-41AD1D1807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05590" y="3381495"/>
                  <a:ext cx="487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C46A8C-5A3D-2645-11CE-FB5F5B5C4E4E}"/>
                    </a:ext>
                  </a:extLst>
                </p14:cNvPr>
                <p14:cNvContentPartPr/>
                <p14:nvPr/>
              </p14:nvContentPartPr>
              <p14:xfrm>
                <a:off x="4533150" y="3470055"/>
                <a:ext cx="230760" cy="263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C46A8C-5A3D-2645-11CE-FB5F5B5C4E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4510" y="3461055"/>
                  <a:ext cx="248400" cy="28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A68DB89-4E3A-66D2-8C61-E3F0BE365E88}"/>
                  </a:ext>
                </a:extLst>
              </p14:cNvPr>
              <p14:cNvContentPartPr/>
              <p14:nvPr/>
            </p14:nvContentPartPr>
            <p14:xfrm>
              <a:off x="9896070" y="5009775"/>
              <a:ext cx="799920" cy="19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A68DB89-4E3A-66D2-8C61-E3F0BE365E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87070" y="5000775"/>
                <a:ext cx="8175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C36220-7752-E36E-81BF-2B50BD216B48}"/>
                  </a:ext>
                </a:extLst>
              </p14:cNvPr>
              <p14:cNvContentPartPr/>
              <p14:nvPr/>
            </p14:nvContentPartPr>
            <p14:xfrm>
              <a:off x="9924870" y="5562375"/>
              <a:ext cx="1161360" cy="29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C36220-7752-E36E-81BF-2B50BD216B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15870" y="5553375"/>
                <a:ext cx="117900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268DDC2-1085-A57A-1C4B-AB3F7EA459C4}"/>
              </a:ext>
            </a:extLst>
          </p:cNvPr>
          <p:cNvGrpSpPr/>
          <p:nvPr/>
        </p:nvGrpSpPr>
        <p:grpSpPr>
          <a:xfrm>
            <a:off x="5124270" y="5143695"/>
            <a:ext cx="1485000" cy="1191240"/>
            <a:chOff x="5124270" y="5143695"/>
            <a:chExt cx="1485000" cy="11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04C5F0E-7D05-0B59-FDB0-C61091D6A0D5}"/>
                    </a:ext>
                  </a:extLst>
                </p14:cNvPr>
                <p14:cNvContentPartPr/>
                <p14:nvPr/>
              </p14:nvContentPartPr>
              <p14:xfrm>
                <a:off x="5132550" y="5143695"/>
                <a:ext cx="217440" cy="428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04C5F0E-7D05-0B59-FDB0-C61091D6A0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23550" y="5135055"/>
                  <a:ext cx="235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C5DDF1-702D-426A-0B90-57027F4ABD5C}"/>
                    </a:ext>
                  </a:extLst>
                </p14:cNvPr>
                <p14:cNvContentPartPr/>
                <p14:nvPr/>
              </p14:nvContentPartPr>
              <p14:xfrm>
                <a:off x="5430270" y="5358975"/>
                <a:ext cx="133920" cy="200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C5DDF1-702D-426A-0B90-57027F4ABD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21630" y="5350335"/>
                  <a:ext cx="151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FCF372-8CA2-8FD8-30C6-D8FA605A89E2}"/>
                    </a:ext>
                  </a:extLst>
                </p14:cNvPr>
                <p14:cNvContentPartPr/>
                <p14:nvPr/>
              </p14:nvContentPartPr>
              <p14:xfrm>
                <a:off x="5617830" y="5419455"/>
                <a:ext cx="201240" cy="16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FCF372-8CA2-8FD8-30C6-D8FA605A89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08830" y="5410455"/>
                  <a:ext cx="2188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681C3F-A343-2ED4-417D-CE02A5D36331}"/>
                    </a:ext>
                  </a:extLst>
                </p14:cNvPr>
                <p14:cNvContentPartPr/>
                <p14:nvPr/>
              </p14:nvContentPartPr>
              <p14:xfrm>
                <a:off x="5818710" y="5256375"/>
                <a:ext cx="183960" cy="36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681C3F-A343-2ED4-417D-CE02A5D363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9710" y="5247375"/>
                  <a:ext cx="2016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8F7E83-21AA-AF2D-AFAD-7BF731304C8B}"/>
                    </a:ext>
                  </a:extLst>
                </p14:cNvPr>
                <p14:cNvContentPartPr/>
                <p14:nvPr/>
              </p14:nvContentPartPr>
              <p14:xfrm>
                <a:off x="5124270" y="5800335"/>
                <a:ext cx="10800" cy="276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8F7E83-21AA-AF2D-AFAD-7BF731304C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5270" y="5791335"/>
                  <a:ext cx="284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5779A4-8769-E465-BEFF-92FEC23E6E83}"/>
                    </a:ext>
                  </a:extLst>
                </p14:cNvPr>
                <p14:cNvContentPartPr/>
                <p14:nvPr/>
              </p14:nvContentPartPr>
              <p14:xfrm>
                <a:off x="5124270" y="5743095"/>
                <a:ext cx="182520" cy="36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5779A4-8769-E465-BEFF-92FEC23E6E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15270" y="5734095"/>
                  <a:ext cx="2001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59DDF9-EB33-0E7A-BA61-E6D9E5CEC695}"/>
                    </a:ext>
                  </a:extLst>
                </p14:cNvPr>
                <p14:cNvContentPartPr/>
                <p14:nvPr/>
              </p14:nvContentPartPr>
              <p14:xfrm>
                <a:off x="5332350" y="6009495"/>
                <a:ext cx="156240" cy="954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59DDF9-EB33-0E7A-BA61-E6D9E5CEC6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23350" y="6000855"/>
                  <a:ext cx="1738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96C78C-41B2-6FBA-CC86-7005AD0D6B3A}"/>
                    </a:ext>
                  </a:extLst>
                </p14:cNvPr>
                <p14:cNvContentPartPr/>
                <p14:nvPr/>
              </p14:nvContentPartPr>
              <p14:xfrm>
                <a:off x="5552670" y="5838495"/>
                <a:ext cx="4320" cy="21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96C78C-41B2-6FBA-CC86-7005AD0D6B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43670" y="5829495"/>
                  <a:ext cx="21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2EA64A-9D18-3D5A-5F51-63CBA857CC6C}"/>
                    </a:ext>
                  </a:extLst>
                </p14:cNvPr>
                <p14:cNvContentPartPr/>
                <p14:nvPr/>
              </p14:nvContentPartPr>
              <p14:xfrm>
                <a:off x="5610270" y="5983935"/>
                <a:ext cx="96840" cy="111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2EA64A-9D18-3D5A-5F51-63CBA857CC6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01270" y="5974935"/>
                  <a:ext cx="114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91DA75-456A-EAB3-20DC-26DC43DC7B2E}"/>
                    </a:ext>
                  </a:extLst>
                </p14:cNvPr>
                <p14:cNvContentPartPr/>
                <p14:nvPr/>
              </p14:nvContentPartPr>
              <p14:xfrm>
                <a:off x="5762190" y="6002655"/>
                <a:ext cx="87120" cy="104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91DA75-456A-EAB3-20DC-26DC43DC7B2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53190" y="5993655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77BDAC-96A5-18DA-C398-C3A44377C198}"/>
                    </a:ext>
                  </a:extLst>
                </p14:cNvPr>
                <p14:cNvContentPartPr/>
                <p14:nvPr/>
              </p14:nvContentPartPr>
              <p14:xfrm>
                <a:off x="5894310" y="5980695"/>
                <a:ext cx="135000" cy="14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77BDAC-96A5-18DA-C398-C3A44377C19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85310" y="5972055"/>
                  <a:ext cx="152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9E9CA7-6A66-A382-1B08-2098DFF10445}"/>
                    </a:ext>
                  </a:extLst>
                </p14:cNvPr>
                <p14:cNvContentPartPr/>
                <p14:nvPr/>
              </p14:nvContentPartPr>
              <p14:xfrm>
                <a:off x="6133710" y="6038655"/>
                <a:ext cx="360" cy="100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9E9CA7-6A66-A382-1B08-2098DFF104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4710" y="6029655"/>
                  <a:ext cx="18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72EDAF-6DCE-56B7-EB3D-68B76E28DAE2}"/>
                    </a:ext>
                  </a:extLst>
                </p14:cNvPr>
                <p14:cNvContentPartPr/>
                <p14:nvPr/>
              </p14:nvContentPartPr>
              <p14:xfrm>
                <a:off x="6171870" y="5924175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72EDAF-6DCE-56B7-EB3D-68B76E28DAE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62870" y="591517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F98040C-61D7-C783-91D8-46411253996D}"/>
                    </a:ext>
                  </a:extLst>
                </p14:cNvPr>
                <p14:cNvContentPartPr/>
                <p14:nvPr/>
              </p14:nvContentPartPr>
              <p14:xfrm>
                <a:off x="6229110" y="5980695"/>
                <a:ext cx="113040" cy="17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F98040C-61D7-C783-91D8-4641125399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0110" y="5971695"/>
                  <a:ext cx="130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99FC926-C3DD-66F5-1454-6239EA21D137}"/>
                    </a:ext>
                  </a:extLst>
                </p14:cNvPr>
                <p14:cNvContentPartPr/>
                <p14:nvPr/>
              </p14:nvContentPartPr>
              <p14:xfrm>
                <a:off x="6353310" y="6000495"/>
                <a:ext cx="255960" cy="334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99FC926-C3DD-66F5-1454-6239EA21D1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44670" y="5991495"/>
                  <a:ext cx="273600" cy="352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96812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p:sp>
        <p:nvSpPr>
          <p:cNvPr id="5" name="Title 30">
            <a:extLst>
              <a:ext uri="{FF2B5EF4-FFF2-40B4-BE49-F238E27FC236}">
                <a16:creationId xmlns:a16="http://schemas.microsoft.com/office/drawing/2014/main" id="{7AB9DFC5-11A0-9340-B7B6-40BF9BBE7337}"/>
              </a:ext>
            </a:extLst>
          </p:cNvPr>
          <p:cNvSpPr txBox="1">
            <a:spLocks/>
          </p:cNvSpPr>
          <p:nvPr/>
        </p:nvSpPr>
        <p:spPr>
          <a:xfrm>
            <a:off x="100076" y="99771"/>
            <a:ext cx="7291324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2610-EA22-F4C8-E35D-CAD0567B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85800"/>
            <a:ext cx="9601200" cy="52524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4B974A-809D-8BD2-523F-095DFC90F56B}"/>
              </a:ext>
            </a:extLst>
          </p:cNvPr>
          <p:cNvSpPr/>
          <p:nvPr/>
        </p:nvSpPr>
        <p:spPr>
          <a:xfrm>
            <a:off x="9677400" y="3733800"/>
            <a:ext cx="203222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292B02-1832-22F8-4C44-EE5DED948863}"/>
              </a:ext>
            </a:extLst>
          </p:cNvPr>
          <p:cNvSpPr txBox="1"/>
          <p:nvPr/>
        </p:nvSpPr>
        <p:spPr>
          <a:xfrm>
            <a:off x="9601200" y="37015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AA1E90-ADD6-B27F-61FD-85EFA4027711}"/>
              </a:ext>
            </a:extLst>
          </p:cNvPr>
          <p:cNvSpPr/>
          <p:nvPr/>
        </p:nvSpPr>
        <p:spPr>
          <a:xfrm>
            <a:off x="457200" y="5562600"/>
            <a:ext cx="2743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2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3" name="object 3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6" name="object 6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11" name="object 11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14" name="object 14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19" name="object 19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22" name="object 22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0315347" y="312839"/>
            <a:ext cx="816610" cy="763270"/>
            <a:chOff x="10315347" y="312839"/>
            <a:chExt cx="816610" cy="763270"/>
          </a:xfrm>
        </p:grpSpPr>
        <p:sp>
          <p:nvSpPr>
            <p:cNvPr id="27" name="object 27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169214" y="312840"/>
            <a:ext cx="389255" cy="763270"/>
            <a:chOff x="11169214" y="312840"/>
            <a:chExt cx="389255" cy="763270"/>
          </a:xfrm>
        </p:grpSpPr>
        <p:sp>
          <p:nvSpPr>
            <p:cNvPr id="30" name="object 30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344304" y="2120303"/>
            <a:ext cx="816610" cy="763270"/>
            <a:chOff x="10344304" y="2120303"/>
            <a:chExt cx="816610" cy="763270"/>
          </a:xfrm>
        </p:grpSpPr>
        <p:sp>
          <p:nvSpPr>
            <p:cNvPr id="35" name="object 35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1198170" y="2120304"/>
            <a:ext cx="389255" cy="763270"/>
            <a:chOff x="11198170" y="2120304"/>
            <a:chExt cx="389255" cy="763270"/>
          </a:xfrm>
        </p:grpSpPr>
        <p:sp>
          <p:nvSpPr>
            <p:cNvPr id="38" name="object 38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43" name="object 43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46" name="object 46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51" name="object 51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54" name="object 54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0" y="8000"/>
            <a:ext cx="12053570" cy="6850380"/>
            <a:chOff x="0" y="8000"/>
            <a:chExt cx="12053570" cy="6850380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1"/>
              <a:ext cx="1240535" cy="84239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000"/>
              <a:ext cx="12053316" cy="684999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4308475" y="169514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62" name="object 62"/>
          <p:cNvSpPr txBox="1"/>
          <p:nvPr/>
        </p:nvSpPr>
        <p:spPr>
          <a:xfrm>
            <a:off x="6645020" y="166733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0163302" y="1319276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/>
              <a:t>223.1.2.1</a:t>
            </a:r>
            <a:endParaRPr sz="2400"/>
          </a:p>
        </p:txBody>
      </p:sp>
      <p:sp>
        <p:nvSpPr>
          <p:cNvPr id="65" name="object 65"/>
          <p:cNvSpPr txBox="1"/>
          <p:nvPr/>
        </p:nvSpPr>
        <p:spPr>
          <a:xfrm>
            <a:off x="10081386" y="2953639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31590" y="39496"/>
            <a:ext cx="483235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5080" indent="-643890">
              <a:lnSpc>
                <a:spcPct val="1214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9348" y="946950"/>
            <a:ext cx="3186430" cy="4452620"/>
            <a:chOff x="409348" y="946950"/>
            <a:chExt cx="3186430" cy="4452620"/>
          </a:xfrm>
        </p:grpSpPr>
        <p:sp>
          <p:nvSpPr>
            <p:cNvPr id="3" name="object 3"/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00564" y="112230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171" y="1648478"/>
              <a:ext cx="95619" cy="956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654821" y="0"/>
                  </a:moveTo>
                  <a:lnTo>
                    <a:pt x="610610" y="44535"/>
                  </a:lnTo>
                  <a:lnTo>
                    <a:pt x="597121" y="81085"/>
                  </a:lnTo>
                  <a:lnTo>
                    <a:pt x="584627" y="127809"/>
                  </a:lnTo>
                  <a:lnTo>
                    <a:pt x="573350" y="184300"/>
                  </a:lnTo>
                  <a:lnTo>
                    <a:pt x="563511" y="250150"/>
                  </a:lnTo>
                  <a:lnTo>
                    <a:pt x="555333" y="324954"/>
                  </a:lnTo>
                  <a:lnTo>
                    <a:pt x="548336" y="289896"/>
                  </a:lnTo>
                  <a:lnTo>
                    <a:pt x="533008" y="228638"/>
                  </a:lnTo>
                  <a:lnTo>
                    <a:pt x="510766" y="167655"/>
                  </a:lnTo>
                  <a:lnTo>
                    <a:pt x="481946" y="126056"/>
                  </a:lnTo>
                  <a:lnTo>
                    <a:pt x="467355" y="119011"/>
                  </a:lnTo>
                  <a:lnTo>
                    <a:pt x="452821" y="120837"/>
                  </a:lnTo>
                  <a:lnTo>
                    <a:pt x="424459" y="150218"/>
                  </a:lnTo>
                  <a:lnTo>
                    <a:pt x="397933" y="212419"/>
                  </a:lnTo>
                  <a:lnTo>
                    <a:pt x="385692" y="255271"/>
                  </a:lnTo>
                  <a:lnTo>
                    <a:pt x="374312" y="305661"/>
                  </a:lnTo>
                  <a:lnTo>
                    <a:pt x="363926" y="363366"/>
                  </a:lnTo>
                  <a:lnTo>
                    <a:pt x="354668" y="428164"/>
                  </a:lnTo>
                  <a:lnTo>
                    <a:pt x="346672" y="499833"/>
                  </a:lnTo>
                  <a:lnTo>
                    <a:pt x="321643" y="434473"/>
                  </a:lnTo>
                  <a:lnTo>
                    <a:pt x="295126" y="392915"/>
                  </a:lnTo>
                  <a:lnTo>
                    <a:pt x="267680" y="375764"/>
                  </a:lnTo>
                  <a:lnTo>
                    <a:pt x="239865" y="383628"/>
                  </a:lnTo>
                  <a:lnTo>
                    <a:pt x="214597" y="413238"/>
                  </a:lnTo>
                  <a:lnTo>
                    <a:pt x="191068" y="462251"/>
                  </a:lnTo>
                  <a:lnTo>
                    <a:pt x="169533" y="528848"/>
                  </a:lnTo>
                  <a:lnTo>
                    <a:pt x="159591" y="568173"/>
                  </a:lnTo>
                  <a:lnTo>
                    <a:pt x="150243" y="611213"/>
                  </a:lnTo>
                  <a:lnTo>
                    <a:pt x="141520" y="657741"/>
                  </a:lnTo>
                  <a:lnTo>
                    <a:pt x="133453" y="707530"/>
                  </a:lnTo>
                  <a:lnTo>
                    <a:pt x="126075" y="760353"/>
                  </a:lnTo>
                  <a:lnTo>
                    <a:pt x="119417" y="815982"/>
                  </a:lnTo>
                  <a:lnTo>
                    <a:pt x="113510" y="874190"/>
                  </a:lnTo>
                  <a:lnTo>
                    <a:pt x="108387" y="934751"/>
                  </a:lnTo>
                  <a:lnTo>
                    <a:pt x="104078" y="997438"/>
                  </a:lnTo>
                  <a:lnTo>
                    <a:pt x="100617" y="1062022"/>
                  </a:lnTo>
                  <a:lnTo>
                    <a:pt x="98033" y="1128278"/>
                  </a:lnTo>
                  <a:lnTo>
                    <a:pt x="96360" y="1195978"/>
                  </a:lnTo>
                  <a:lnTo>
                    <a:pt x="95628" y="1264894"/>
                  </a:lnTo>
                  <a:lnTo>
                    <a:pt x="95870" y="1334801"/>
                  </a:lnTo>
                  <a:lnTo>
                    <a:pt x="97117" y="1405470"/>
                  </a:lnTo>
                  <a:lnTo>
                    <a:pt x="96228" y="1418678"/>
                  </a:lnTo>
                  <a:lnTo>
                    <a:pt x="63800" y="1465842"/>
                  </a:lnTo>
                  <a:lnTo>
                    <a:pt x="49174" y="1509038"/>
                  </a:lnTo>
                  <a:lnTo>
                    <a:pt x="35945" y="1564088"/>
                  </a:lnTo>
                  <a:lnTo>
                    <a:pt x="24367" y="1630074"/>
                  </a:lnTo>
                  <a:lnTo>
                    <a:pt x="14694" y="1706079"/>
                  </a:lnTo>
                  <a:lnTo>
                    <a:pt x="9623" y="1759429"/>
                  </a:lnTo>
                  <a:lnTo>
                    <a:pt x="5637" y="1814245"/>
                  </a:lnTo>
                  <a:lnTo>
                    <a:pt x="2718" y="1870123"/>
                  </a:lnTo>
                  <a:lnTo>
                    <a:pt x="845" y="1926660"/>
                  </a:lnTo>
                  <a:lnTo>
                    <a:pt x="0" y="1983452"/>
                  </a:lnTo>
                  <a:lnTo>
                    <a:pt x="163" y="2040096"/>
                  </a:lnTo>
                  <a:lnTo>
                    <a:pt x="1315" y="2096188"/>
                  </a:lnTo>
                  <a:lnTo>
                    <a:pt x="3438" y="2151325"/>
                  </a:lnTo>
                  <a:lnTo>
                    <a:pt x="6512" y="2205103"/>
                  </a:lnTo>
                  <a:lnTo>
                    <a:pt x="10518" y="2257119"/>
                  </a:lnTo>
                  <a:lnTo>
                    <a:pt x="15436" y="2306969"/>
                  </a:lnTo>
                  <a:lnTo>
                    <a:pt x="21248" y="2354249"/>
                  </a:lnTo>
                  <a:lnTo>
                    <a:pt x="27934" y="2398557"/>
                  </a:lnTo>
                  <a:lnTo>
                    <a:pt x="35476" y="2439488"/>
                  </a:lnTo>
                  <a:lnTo>
                    <a:pt x="53048" y="2509608"/>
                  </a:lnTo>
                  <a:lnTo>
                    <a:pt x="46235" y="2553097"/>
                  </a:lnTo>
                  <a:lnTo>
                    <a:pt x="40291" y="2599579"/>
                  </a:lnTo>
                  <a:lnTo>
                    <a:pt x="35235" y="2648678"/>
                  </a:lnTo>
                  <a:lnTo>
                    <a:pt x="31088" y="2700019"/>
                  </a:lnTo>
                  <a:lnTo>
                    <a:pt x="27872" y="2753227"/>
                  </a:lnTo>
                  <a:lnTo>
                    <a:pt x="25606" y="2807926"/>
                  </a:lnTo>
                  <a:lnTo>
                    <a:pt x="24313" y="2863742"/>
                  </a:lnTo>
                  <a:lnTo>
                    <a:pt x="24013" y="2920299"/>
                  </a:lnTo>
                  <a:lnTo>
                    <a:pt x="24727" y="2977222"/>
                  </a:lnTo>
                  <a:lnTo>
                    <a:pt x="27391" y="3055387"/>
                  </a:lnTo>
                  <a:lnTo>
                    <a:pt x="31859" y="3129137"/>
                  </a:lnTo>
                  <a:lnTo>
                    <a:pt x="37988" y="3197863"/>
                  </a:lnTo>
                  <a:lnTo>
                    <a:pt x="45635" y="3260954"/>
                  </a:lnTo>
                  <a:lnTo>
                    <a:pt x="54655" y="3317801"/>
                  </a:lnTo>
                  <a:lnTo>
                    <a:pt x="64906" y="3367794"/>
                  </a:lnTo>
                  <a:lnTo>
                    <a:pt x="76245" y="3410324"/>
                  </a:lnTo>
                  <a:lnTo>
                    <a:pt x="101611" y="3470551"/>
                  </a:lnTo>
                  <a:lnTo>
                    <a:pt x="129608" y="3493605"/>
                  </a:lnTo>
                  <a:lnTo>
                    <a:pt x="144234" y="3489667"/>
                  </a:lnTo>
                  <a:lnTo>
                    <a:pt x="154860" y="3579770"/>
                  </a:lnTo>
                  <a:lnTo>
                    <a:pt x="164331" y="3646109"/>
                  </a:lnTo>
                  <a:lnTo>
                    <a:pt x="174609" y="3707260"/>
                  </a:lnTo>
                  <a:lnTo>
                    <a:pt x="185630" y="3763132"/>
                  </a:lnTo>
                  <a:lnTo>
                    <a:pt x="197324" y="3813634"/>
                  </a:lnTo>
                  <a:lnTo>
                    <a:pt x="209624" y="3858673"/>
                  </a:lnTo>
                  <a:lnTo>
                    <a:pt x="222465" y="3898159"/>
                  </a:lnTo>
                  <a:lnTo>
                    <a:pt x="249495" y="3960104"/>
                  </a:lnTo>
                  <a:lnTo>
                    <a:pt x="277876" y="3998735"/>
                  </a:lnTo>
                  <a:lnTo>
                    <a:pt x="307070" y="4013321"/>
                  </a:lnTo>
                  <a:lnTo>
                    <a:pt x="321804" y="4011369"/>
                  </a:lnTo>
                  <a:lnTo>
                    <a:pt x="365746" y="3967429"/>
                  </a:lnTo>
                  <a:lnTo>
                    <a:pt x="394151" y="3905485"/>
                  </a:lnTo>
                  <a:lnTo>
                    <a:pt x="407886" y="3864444"/>
                  </a:lnTo>
                  <a:lnTo>
                    <a:pt x="417666" y="3936621"/>
                  </a:lnTo>
                  <a:lnTo>
                    <a:pt x="428653" y="4002781"/>
                  </a:lnTo>
                  <a:lnTo>
                    <a:pt x="440746" y="4062533"/>
                  </a:lnTo>
                  <a:lnTo>
                    <a:pt x="453846" y="4115489"/>
                  </a:lnTo>
                  <a:lnTo>
                    <a:pt x="467851" y="4161261"/>
                  </a:lnTo>
                  <a:lnTo>
                    <a:pt x="482664" y="4199459"/>
                  </a:lnTo>
                  <a:lnTo>
                    <a:pt x="512905" y="4250143"/>
                  </a:lnTo>
                  <a:lnTo>
                    <a:pt x="542325" y="4268697"/>
                  </a:lnTo>
                  <a:lnTo>
                    <a:pt x="556877" y="4267232"/>
                  </a:lnTo>
                  <a:lnTo>
                    <a:pt x="599025" y="4222444"/>
                  </a:lnTo>
                  <a:lnTo>
                    <a:pt x="625135" y="4161068"/>
                  </a:lnTo>
                  <a:lnTo>
                    <a:pt x="637375" y="4121568"/>
                  </a:lnTo>
                  <a:lnTo>
                    <a:pt x="648974" y="4076479"/>
                  </a:lnTo>
                  <a:lnTo>
                    <a:pt x="659858" y="4026016"/>
                  </a:lnTo>
                  <a:lnTo>
                    <a:pt x="669956" y="3970393"/>
                  </a:lnTo>
                  <a:lnTo>
                    <a:pt x="679194" y="3909824"/>
                  </a:lnTo>
                  <a:lnTo>
                    <a:pt x="687498" y="3844524"/>
                  </a:lnTo>
                  <a:lnTo>
                    <a:pt x="694796" y="3774708"/>
                  </a:lnTo>
                  <a:lnTo>
                    <a:pt x="701015" y="3700589"/>
                  </a:lnTo>
                  <a:lnTo>
                    <a:pt x="706082" y="3622382"/>
                  </a:lnTo>
                  <a:lnTo>
                    <a:pt x="723443" y="3672622"/>
                  </a:lnTo>
                  <a:lnTo>
                    <a:pt x="741816" y="3709313"/>
                  </a:lnTo>
                  <a:lnTo>
                    <a:pt x="760928" y="3732003"/>
                  </a:lnTo>
                  <a:lnTo>
                    <a:pt x="780504" y="3740238"/>
                  </a:lnTo>
                  <a:lnTo>
                    <a:pt x="794262" y="3737278"/>
                  </a:lnTo>
                  <a:lnTo>
                    <a:pt x="833146" y="3688205"/>
                  </a:lnTo>
                  <a:lnTo>
                    <a:pt x="856469" y="3625226"/>
                  </a:lnTo>
                  <a:lnTo>
                    <a:pt x="867170" y="3585628"/>
                  </a:lnTo>
                  <a:lnTo>
                    <a:pt x="877149" y="3541055"/>
                  </a:lnTo>
                  <a:lnTo>
                    <a:pt x="886347" y="3491830"/>
                  </a:lnTo>
                  <a:lnTo>
                    <a:pt x="894702" y="3438276"/>
                  </a:lnTo>
                  <a:lnTo>
                    <a:pt x="902154" y="3380717"/>
                  </a:lnTo>
                  <a:lnTo>
                    <a:pt x="908643" y="3319475"/>
                  </a:lnTo>
                  <a:lnTo>
                    <a:pt x="914109" y="3254875"/>
                  </a:lnTo>
                  <a:lnTo>
                    <a:pt x="918490" y="3187239"/>
                  </a:lnTo>
                  <a:lnTo>
                    <a:pt x="921726" y="3116890"/>
                  </a:lnTo>
                  <a:lnTo>
                    <a:pt x="923757" y="3044152"/>
                  </a:lnTo>
                  <a:lnTo>
                    <a:pt x="924522" y="2969348"/>
                  </a:lnTo>
                  <a:lnTo>
                    <a:pt x="945532" y="2945438"/>
                  </a:lnTo>
                  <a:lnTo>
                    <a:pt x="965733" y="2907229"/>
                  </a:lnTo>
                  <a:lnTo>
                    <a:pt x="984886" y="2855280"/>
                  </a:lnTo>
                  <a:lnTo>
                    <a:pt x="1002754" y="2790151"/>
                  </a:lnTo>
                  <a:lnTo>
                    <a:pt x="1011261" y="2752131"/>
                  </a:lnTo>
                  <a:lnTo>
                    <a:pt x="1019194" y="2711733"/>
                  </a:lnTo>
                  <a:lnTo>
                    <a:pt x="1026548" y="2669125"/>
                  </a:lnTo>
                  <a:lnTo>
                    <a:pt x="1033319" y="2624474"/>
                  </a:lnTo>
                  <a:lnTo>
                    <a:pt x="1039502" y="2577949"/>
                  </a:lnTo>
                  <a:lnTo>
                    <a:pt x="1045095" y="2529719"/>
                  </a:lnTo>
                  <a:lnTo>
                    <a:pt x="1050092" y="2479951"/>
                  </a:lnTo>
                  <a:lnTo>
                    <a:pt x="1054489" y="2428814"/>
                  </a:lnTo>
                  <a:lnTo>
                    <a:pt x="1058283" y="2376476"/>
                  </a:lnTo>
                  <a:lnTo>
                    <a:pt x="1061468" y="2323106"/>
                  </a:lnTo>
                  <a:lnTo>
                    <a:pt x="1064042" y="2268871"/>
                  </a:lnTo>
                  <a:lnTo>
                    <a:pt x="1065999" y="2213940"/>
                  </a:lnTo>
                  <a:lnTo>
                    <a:pt x="1067337" y="2158481"/>
                  </a:lnTo>
                  <a:lnTo>
                    <a:pt x="1068049" y="2102662"/>
                  </a:lnTo>
                  <a:lnTo>
                    <a:pt x="1068133" y="2046652"/>
                  </a:lnTo>
                  <a:lnTo>
                    <a:pt x="1067585" y="1990619"/>
                  </a:lnTo>
                  <a:lnTo>
                    <a:pt x="1066399" y="1934731"/>
                  </a:lnTo>
                  <a:lnTo>
                    <a:pt x="1064572" y="1879156"/>
                  </a:lnTo>
                  <a:lnTo>
                    <a:pt x="1062100" y="1824063"/>
                  </a:lnTo>
                  <a:lnTo>
                    <a:pt x="1058979" y="1769619"/>
                  </a:lnTo>
                  <a:lnTo>
                    <a:pt x="1055204" y="1715994"/>
                  </a:lnTo>
                  <a:lnTo>
                    <a:pt x="1050772" y="1663355"/>
                  </a:lnTo>
                  <a:lnTo>
                    <a:pt x="1045678" y="1611871"/>
                  </a:lnTo>
                  <a:lnTo>
                    <a:pt x="1039918" y="1561709"/>
                  </a:lnTo>
                  <a:lnTo>
                    <a:pt x="1033488" y="1513039"/>
                  </a:lnTo>
                  <a:lnTo>
                    <a:pt x="1036821" y="1466477"/>
                  </a:lnTo>
                  <a:lnTo>
                    <a:pt x="1039584" y="1418678"/>
                  </a:lnTo>
                  <a:lnTo>
                    <a:pt x="1042204" y="1354822"/>
                  </a:lnTo>
                  <a:lnTo>
                    <a:pt x="1043738" y="1291053"/>
                  </a:lnTo>
                  <a:lnTo>
                    <a:pt x="1044218" y="1227685"/>
                  </a:lnTo>
                  <a:lnTo>
                    <a:pt x="1043676" y="1165026"/>
                  </a:lnTo>
                  <a:lnTo>
                    <a:pt x="1042146" y="1103390"/>
                  </a:lnTo>
                  <a:lnTo>
                    <a:pt x="1039659" y="1043087"/>
                  </a:lnTo>
                  <a:lnTo>
                    <a:pt x="1036249" y="984429"/>
                  </a:lnTo>
                  <a:lnTo>
                    <a:pt x="1031948" y="927727"/>
                  </a:lnTo>
                  <a:lnTo>
                    <a:pt x="1026788" y="873292"/>
                  </a:lnTo>
                  <a:lnTo>
                    <a:pt x="1020804" y="821436"/>
                  </a:lnTo>
                  <a:lnTo>
                    <a:pt x="1014026" y="772471"/>
                  </a:lnTo>
                  <a:lnTo>
                    <a:pt x="1006488" y="726707"/>
                  </a:lnTo>
                  <a:lnTo>
                    <a:pt x="998223" y="684455"/>
                  </a:lnTo>
                  <a:lnTo>
                    <a:pt x="989263" y="646028"/>
                  </a:lnTo>
                  <a:lnTo>
                    <a:pt x="969389" y="581892"/>
                  </a:lnTo>
                  <a:lnTo>
                    <a:pt x="947128" y="536790"/>
                  </a:lnTo>
                  <a:lnTo>
                    <a:pt x="944835" y="481673"/>
                  </a:lnTo>
                  <a:lnTo>
                    <a:pt x="941690" y="428137"/>
                  </a:lnTo>
                  <a:lnTo>
                    <a:pt x="937725" y="376453"/>
                  </a:lnTo>
                  <a:lnTo>
                    <a:pt x="932967" y="326891"/>
                  </a:lnTo>
                  <a:lnTo>
                    <a:pt x="927448" y="279722"/>
                  </a:lnTo>
                  <a:lnTo>
                    <a:pt x="921196" y="235216"/>
                  </a:lnTo>
                  <a:lnTo>
                    <a:pt x="914242" y="193646"/>
                  </a:lnTo>
                  <a:lnTo>
                    <a:pt x="906615" y="155282"/>
                  </a:lnTo>
                  <a:lnTo>
                    <a:pt x="893488" y="102684"/>
                  </a:lnTo>
                  <a:lnTo>
                    <a:pt x="879515" y="61097"/>
                  </a:lnTo>
                  <a:lnTo>
                    <a:pt x="849836" y="10601"/>
                  </a:lnTo>
                  <a:lnTo>
                    <a:pt x="834534" y="1510"/>
                  </a:lnTo>
                  <a:lnTo>
                    <a:pt x="819191" y="3072"/>
                  </a:lnTo>
                  <a:lnTo>
                    <a:pt x="789191" y="37793"/>
                  </a:lnTo>
                  <a:lnTo>
                    <a:pt x="761450" y="114042"/>
                  </a:lnTo>
                  <a:lnTo>
                    <a:pt x="748929" y="167515"/>
                  </a:lnTo>
                  <a:lnTo>
                    <a:pt x="737578" y="231101"/>
                  </a:lnTo>
                  <a:lnTo>
                    <a:pt x="729543" y="180144"/>
                  </a:lnTo>
                  <a:lnTo>
                    <a:pt x="720544" y="134628"/>
                  </a:lnTo>
                  <a:lnTo>
                    <a:pt x="710664" y="94995"/>
                  </a:lnTo>
                  <a:lnTo>
                    <a:pt x="685195" y="28641"/>
                  </a:lnTo>
                  <a:lnTo>
                    <a:pt x="670066" y="8216"/>
                  </a:lnTo>
                  <a:lnTo>
                    <a:pt x="65482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97117" y="1405470"/>
                  </a:moveTo>
                  <a:lnTo>
                    <a:pt x="95870" y="1334801"/>
                  </a:lnTo>
                  <a:lnTo>
                    <a:pt x="95628" y="1264894"/>
                  </a:lnTo>
                  <a:lnTo>
                    <a:pt x="96360" y="1195978"/>
                  </a:lnTo>
                  <a:lnTo>
                    <a:pt x="98033" y="1128278"/>
                  </a:lnTo>
                  <a:lnTo>
                    <a:pt x="100617" y="1062022"/>
                  </a:lnTo>
                  <a:lnTo>
                    <a:pt x="104078" y="997438"/>
                  </a:lnTo>
                  <a:lnTo>
                    <a:pt x="108387" y="934751"/>
                  </a:lnTo>
                  <a:lnTo>
                    <a:pt x="113510" y="874190"/>
                  </a:lnTo>
                  <a:lnTo>
                    <a:pt x="119417" y="815982"/>
                  </a:lnTo>
                  <a:lnTo>
                    <a:pt x="126075" y="760353"/>
                  </a:lnTo>
                  <a:lnTo>
                    <a:pt x="133453" y="707530"/>
                  </a:lnTo>
                  <a:lnTo>
                    <a:pt x="141520" y="657741"/>
                  </a:lnTo>
                  <a:lnTo>
                    <a:pt x="150243" y="611213"/>
                  </a:lnTo>
                  <a:lnTo>
                    <a:pt x="159591" y="568173"/>
                  </a:lnTo>
                  <a:lnTo>
                    <a:pt x="169533" y="528848"/>
                  </a:lnTo>
                  <a:lnTo>
                    <a:pt x="191068" y="462251"/>
                  </a:lnTo>
                  <a:lnTo>
                    <a:pt x="214597" y="413238"/>
                  </a:lnTo>
                  <a:lnTo>
                    <a:pt x="239865" y="383628"/>
                  </a:lnTo>
                  <a:lnTo>
                    <a:pt x="267680" y="375764"/>
                  </a:lnTo>
                  <a:lnTo>
                    <a:pt x="295126" y="392915"/>
                  </a:lnTo>
                  <a:lnTo>
                    <a:pt x="321643" y="434473"/>
                  </a:lnTo>
                  <a:lnTo>
                    <a:pt x="346672" y="499833"/>
                  </a:lnTo>
                  <a:lnTo>
                    <a:pt x="354668" y="428164"/>
                  </a:lnTo>
                  <a:lnTo>
                    <a:pt x="363926" y="363366"/>
                  </a:lnTo>
                  <a:lnTo>
                    <a:pt x="374312" y="305661"/>
                  </a:lnTo>
                  <a:lnTo>
                    <a:pt x="385692" y="255271"/>
                  </a:lnTo>
                  <a:lnTo>
                    <a:pt x="397933" y="212419"/>
                  </a:lnTo>
                  <a:lnTo>
                    <a:pt x="424459" y="150218"/>
                  </a:lnTo>
                  <a:lnTo>
                    <a:pt x="452821" y="120837"/>
                  </a:lnTo>
                  <a:lnTo>
                    <a:pt x="467355" y="119011"/>
                  </a:lnTo>
                  <a:lnTo>
                    <a:pt x="481946" y="126056"/>
                  </a:lnTo>
                  <a:lnTo>
                    <a:pt x="510766" y="167655"/>
                  </a:lnTo>
                  <a:lnTo>
                    <a:pt x="533008" y="228638"/>
                  </a:lnTo>
                  <a:lnTo>
                    <a:pt x="548336" y="289896"/>
                  </a:lnTo>
                  <a:lnTo>
                    <a:pt x="555333" y="324954"/>
                  </a:lnTo>
                  <a:lnTo>
                    <a:pt x="563511" y="250150"/>
                  </a:lnTo>
                  <a:lnTo>
                    <a:pt x="573350" y="184300"/>
                  </a:lnTo>
                  <a:lnTo>
                    <a:pt x="584627" y="127809"/>
                  </a:lnTo>
                  <a:lnTo>
                    <a:pt x="597121" y="81085"/>
                  </a:lnTo>
                  <a:lnTo>
                    <a:pt x="610610" y="44535"/>
                  </a:lnTo>
                  <a:lnTo>
                    <a:pt x="639682" y="3585"/>
                  </a:lnTo>
                  <a:lnTo>
                    <a:pt x="654821" y="0"/>
                  </a:lnTo>
                  <a:lnTo>
                    <a:pt x="670066" y="8216"/>
                  </a:lnTo>
                  <a:lnTo>
                    <a:pt x="699986" y="61683"/>
                  </a:lnTo>
                  <a:lnTo>
                    <a:pt x="720544" y="134628"/>
                  </a:lnTo>
                  <a:lnTo>
                    <a:pt x="729543" y="180144"/>
                  </a:lnTo>
                  <a:lnTo>
                    <a:pt x="737578" y="231101"/>
                  </a:lnTo>
                  <a:lnTo>
                    <a:pt x="748929" y="167515"/>
                  </a:lnTo>
                  <a:lnTo>
                    <a:pt x="761450" y="114042"/>
                  </a:lnTo>
                  <a:lnTo>
                    <a:pt x="774937" y="70771"/>
                  </a:lnTo>
                  <a:lnTo>
                    <a:pt x="804010" y="15196"/>
                  </a:lnTo>
                  <a:lnTo>
                    <a:pt x="834534" y="1510"/>
                  </a:lnTo>
                  <a:lnTo>
                    <a:pt x="849836" y="10601"/>
                  </a:lnTo>
                  <a:lnTo>
                    <a:pt x="879515" y="61097"/>
                  </a:lnTo>
                  <a:lnTo>
                    <a:pt x="893488" y="102684"/>
                  </a:lnTo>
                  <a:lnTo>
                    <a:pt x="906615" y="155282"/>
                  </a:lnTo>
                  <a:lnTo>
                    <a:pt x="914242" y="193646"/>
                  </a:lnTo>
                  <a:lnTo>
                    <a:pt x="921196" y="235216"/>
                  </a:lnTo>
                  <a:lnTo>
                    <a:pt x="927448" y="279722"/>
                  </a:lnTo>
                  <a:lnTo>
                    <a:pt x="932967" y="326891"/>
                  </a:lnTo>
                  <a:lnTo>
                    <a:pt x="937725" y="376453"/>
                  </a:lnTo>
                  <a:lnTo>
                    <a:pt x="941690" y="428137"/>
                  </a:lnTo>
                  <a:lnTo>
                    <a:pt x="944835" y="481673"/>
                  </a:lnTo>
                  <a:lnTo>
                    <a:pt x="947128" y="536790"/>
                  </a:lnTo>
                  <a:lnTo>
                    <a:pt x="958540" y="556806"/>
                  </a:lnTo>
                  <a:lnTo>
                    <a:pt x="979641" y="611737"/>
                  </a:lnTo>
                  <a:lnTo>
                    <a:pt x="998223" y="684455"/>
                  </a:lnTo>
                  <a:lnTo>
                    <a:pt x="1006488" y="726707"/>
                  </a:lnTo>
                  <a:lnTo>
                    <a:pt x="1014026" y="772471"/>
                  </a:lnTo>
                  <a:lnTo>
                    <a:pt x="1020804" y="821436"/>
                  </a:lnTo>
                  <a:lnTo>
                    <a:pt x="1026788" y="873292"/>
                  </a:lnTo>
                  <a:lnTo>
                    <a:pt x="1031948" y="927727"/>
                  </a:lnTo>
                  <a:lnTo>
                    <a:pt x="1036249" y="984429"/>
                  </a:lnTo>
                  <a:lnTo>
                    <a:pt x="1039659" y="1043087"/>
                  </a:lnTo>
                  <a:lnTo>
                    <a:pt x="1042146" y="1103390"/>
                  </a:lnTo>
                  <a:lnTo>
                    <a:pt x="1043676" y="1165026"/>
                  </a:lnTo>
                  <a:lnTo>
                    <a:pt x="1044218" y="1227685"/>
                  </a:lnTo>
                  <a:lnTo>
                    <a:pt x="1043738" y="1291053"/>
                  </a:lnTo>
                  <a:lnTo>
                    <a:pt x="1042204" y="1354822"/>
                  </a:lnTo>
                  <a:lnTo>
                    <a:pt x="1039584" y="1418678"/>
                  </a:lnTo>
                  <a:lnTo>
                    <a:pt x="1036821" y="1466477"/>
                  </a:lnTo>
                  <a:lnTo>
                    <a:pt x="1033488" y="1513039"/>
                  </a:lnTo>
                  <a:lnTo>
                    <a:pt x="1039918" y="1561709"/>
                  </a:lnTo>
                  <a:lnTo>
                    <a:pt x="1045678" y="1611871"/>
                  </a:lnTo>
                  <a:lnTo>
                    <a:pt x="1050772" y="1663355"/>
                  </a:lnTo>
                  <a:lnTo>
                    <a:pt x="1055204" y="1715994"/>
                  </a:lnTo>
                  <a:lnTo>
                    <a:pt x="1058979" y="1769619"/>
                  </a:lnTo>
                  <a:lnTo>
                    <a:pt x="1062100" y="1824063"/>
                  </a:lnTo>
                  <a:lnTo>
                    <a:pt x="1064572" y="1879156"/>
                  </a:lnTo>
                  <a:lnTo>
                    <a:pt x="1066399" y="1934731"/>
                  </a:lnTo>
                  <a:lnTo>
                    <a:pt x="1067585" y="1990619"/>
                  </a:lnTo>
                  <a:lnTo>
                    <a:pt x="1068133" y="2046652"/>
                  </a:lnTo>
                  <a:lnTo>
                    <a:pt x="1068049" y="2102662"/>
                  </a:lnTo>
                  <a:lnTo>
                    <a:pt x="1067337" y="2158481"/>
                  </a:lnTo>
                  <a:lnTo>
                    <a:pt x="1065999" y="2213940"/>
                  </a:lnTo>
                  <a:lnTo>
                    <a:pt x="1064042" y="2268871"/>
                  </a:lnTo>
                  <a:lnTo>
                    <a:pt x="1061468" y="2323106"/>
                  </a:lnTo>
                  <a:lnTo>
                    <a:pt x="1058283" y="2376476"/>
                  </a:lnTo>
                  <a:lnTo>
                    <a:pt x="1054489" y="2428814"/>
                  </a:lnTo>
                  <a:lnTo>
                    <a:pt x="1050092" y="2479951"/>
                  </a:lnTo>
                  <a:lnTo>
                    <a:pt x="1045095" y="2529719"/>
                  </a:lnTo>
                  <a:lnTo>
                    <a:pt x="1039502" y="2577949"/>
                  </a:lnTo>
                  <a:lnTo>
                    <a:pt x="1033319" y="2624474"/>
                  </a:lnTo>
                  <a:lnTo>
                    <a:pt x="1026548" y="2669125"/>
                  </a:lnTo>
                  <a:lnTo>
                    <a:pt x="1019194" y="2711733"/>
                  </a:lnTo>
                  <a:lnTo>
                    <a:pt x="1011261" y="2752131"/>
                  </a:lnTo>
                  <a:lnTo>
                    <a:pt x="1002754" y="2790151"/>
                  </a:lnTo>
                  <a:lnTo>
                    <a:pt x="984886" y="2855280"/>
                  </a:lnTo>
                  <a:lnTo>
                    <a:pt x="965733" y="2907229"/>
                  </a:lnTo>
                  <a:lnTo>
                    <a:pt x="945532" y="2945438"/>
                  </a:lnTo>
                  <a:lnTo>
                    <a:pt x="924522" y="2969348"/>
                  </a:lnTo>
                  <a:lnTo>
                    <a:pt x="923757" y="3044152"/>
                  </a:lnTo>
                  <a:lnTo>
                    <a:pt x="921726" y="3116890"/>
                  </a:lnTo>
                  <a:lnTo>
                    <a:pt x="918490" y="3187239"/>
                  </a:lnTo>
                  <a:lnTo>
                    <a:pt x="914109" y="3254875"/>
                  </a:lnTo>
                  <a:lnTo>
                    <a:pt x="908643" y="3319475"/>
                  </a:lnTo>
                  <a:lnTo>
                    <a:pt x="902154" y="3380717"/>
                  </a:lnTo>
                  <a:lnTo>
                    <a:pt x="894702" y="3438276"/>
                  </a:lnTo>
                  <a:lnTo>
                    <a:pt x="886347" y="3491830"/>
                  </a:lnTo>
                  <a:lnTo>
                    <a:pt x="877149" y="3541055"/>
                  </a:lnTo>
                  <a:lnTo>
                    <a:pt x="867170" y="3585628"/>
                  </a:lnTo>
                  <a:lnTo>
                    <a:pt x="856469" y="3625226"/>
                  </a:lnTo>
                  <a:lnTo>
                    <a:pt x="833146" y="3688205"/>
                  </a:lnTo>
                  <a:lnTo>
                    <a:pt x="807663" y="3727404"/>
                  </a:lnTo>
                  <a:lnTo>
                    <a:pt x="780504" y="3740238"/>
                  </a:lnTo>
                  <a:lnTo>
                    <a:pt x="760928" y="3732003"/>
                  </a:lnTo>
                  <a:lnTo>
                    <a:pt x="741816" y="3709313"/>
                  </a:lnTo>
                  <a:lnTo>
                    <a:pt x="723443" y="3672622"/>
                  </a:lnTo>
                  <a:lnTo>
                    <a:pt x="706082" y="3622382"/>
                  </a:lnTo>
                  <a:lnTo>
                    <a:pt x="701015" y="3700589"/>
                  </a:lnTo>
                  <a:lnTo>
                    <a:pt x="694796" y="3774708"/>
                  </a:lnTo>
                  <a:lnTo>
                    <a:pt x="687498" y="3844524"/>
                  </a:lnTo>
                  <a:lnTo>
                    <a:pt x="679194" y="3909824"/>
                  </a:lnTo>
                  <a:lnTo>
                    <a:pt x="669956" y="3970393"/>
                  </a:lnTo>
                  <a:lnTo>
                    <a:pt x="659858" y="4026016"/>
                  </a:lnTo>
                  <a:lnTo>
                    <a:pt x="648974" y="4076479"/>
                  </a:lnTo>
                  <a:lnTo>
                    <a:pt x="637375" y="4121568"/>
                  </a:lnTo>
                  <a:lnTo>
                    <a:pt x="625135" y="4161068"/>
                  </a:lnTo>
                  <a:lnTo>
                    <a:pt x="599025" y="4222444"/>
                  </a:lnTo>
                  <a:lnTo>
                    <a:pt x="571226" y="4258892"/>
                  </a:lnTo>
                  <a:lnTo>
                    <a:pt x="542325" y="4268697"/>
                  </a:lnTo>
                  <a:lnTo>
                    <a:pt x="527643" y="4263072"/>
                  </a:lnTo>
                  <a:lnTo>
                    <a:pt x="498183" y="4229696"/>
                  </a:lnTo>
                  <a:lnTo>
                    <a:pt x="467851" y="4161261"/>
                  </a:lnTo>
                  <a:lnTo>
                    <a:pt x="453846" y="4115489"/>
                  </a:lnTo>
                  <a:lnTo>
                    <a:pt x="440746" y="4062533"/>
                  </a:lnTo>
                  <a:lnTo>
                    <a:pt x="428653" y="4002781"/>
                  </a:lnTo>
                  <a:lnTo>
                    <a:pt x="417666" y="3936621"/>
                  </a:lnTo>
                  <a:lnTo>
                    <a:pt x="407886" y="3864444"/>
                  </a:lnTo>
                  <a:lnTo>
                    <a:pt x="394151" y="3905485"/>
                  </a:lnTo>
                  <a:lnTo>
                    <a:pt x="365746" y="3967429"/>
                  </a:lnTo>
                  <a:lnTo>
                    <a:pt x="336539" y="4003130"/>
                  </a:lnTo>
                  <a:lnTo>
                    <a:pt x="307070" y="4013321"/>
                  </a:lnTo>
                  <a:lnTo>
                    <a:pt x="292405" y="4009080"/>
                  </a:lnTo>
                  <a:lnTo>
                    <a:pt x="263550" y="3982379"/>
                  </a:lnTo>
                  <a:lnTo>
                    <a:pt x="235777" y="3932000"/>
                  </a:lnTo>
                  <a:lnTo>
                    <a:pt x="209624" y="3858673"/>
                  </a:lnTo>
                  <a:lnTo>
                    <a:pt x="197324" y="3813634"/>
                  </a:lnTo>
                  <a:lnTo>
                    <a:pt x="185630" y="3763132"/>
                  </a:lnTo>
                  <a:lnTo>
                    <a:pt x="174609" y="3707260"/>
                  </a:lnTo>
                  <a:lnTo>
                    <a:pt x="164331" y="3646109"/>
                  </a:lnTo>
                  <a:lnTo>
                    <a:pt x="154860" y="3579770"/>
                  </a:lnTo>
                  <a:lnTo>
                    <a:pt x="146266" y="3508336"/>
                  </a:lnTo>
                  <a:lnTo>
                    <a:pt x="145504" y="3502240"/>
                  </a:lnTo>
                  <a:lnTo>
                    <a:pt x="144869" y="3495890"/>
                  </a:lnTo>
                  <a:lnTo>
                    <a:pt x="144234" y="3489667"/>
                  </a:lnTo>
                  <a:lnTo>
                    <a:pt x="129608" y="3493605"/>
                  </a:lnTo>
                  <a:lnTo>
                    <a:pt x="115352" y="3487030"/>
                  </a:lnTo>
                  <a:lnTo>
                    <a:pt x="88528" y="3444779"/>
                  </a:lnTo>
                  <a:lnTo>
                    <a:pt x="64906" y="3367794"/>
                  </a:lnTo>
                  <a:lnTo>
                    <a:pt x="54655" y="3317801"/>
                  </a:lnTo>
                  <a:lnTo>
                    <a:pt x="45635" y="3260954"/>
                  </a:lnTo>
                  <a:lnTo>
                    <a:pt x="37988" y="3197863"/>
                  </a:lnTo>
                  <a:lnTo>
                    <a:pt x="31859" y="3129137"/>
                  </a:lnTo>
                  <a:lnTo>
                    <a:pt x="27391" y="3055387"/>
                  </a:lnTo>
                  <a:lnTo>
                    <a:pt x="24727" y="2977222"/>
                  </a:lnTo>
                  <a:lnTo>
                    <a:pt x="24013" y="2920299"/>
                  </a:lnTo>
                  <a:lnTo>
                    <a:pt x="24313" y="2863742"/>
                  </a:lnTo>
                  <a:lnTo>
                    <a:pt x="25606" y="2807926"/>
                  </a:lnTo>
                  <a:lnTo>
                    <a:pt x="27872" y="2753227"/>
                  </a:lnTo>
                  <a:lnTo>
                    <a:pt x="31088" y="2700019"/>
                  </a:lnTo>
                  <a:lnTo>
                    <a:pt x="35235" y="2648678"/>
                  </a:lnTo>
                  <a:lnTo>
                    <a:pt x="40291" y="2599579"/>
                  </a:lnTo>
                  <a:lnTo>
                    <a:pt x="46235" y="2553097"/>
                  </a:lnTo>
                  <a:lnTo>
                    <a:pt x="53048" y="2509608"/>
                  </a:lnTo>
                  <a:lnTo>
                    <a:pt x="43853" y="2476640"/>
                  </a:lnTo>
                  <a:lnTo>
                    <a:pt x="27934" y="2398557"/>
                  </a:lnTo>
                  <a:lnTo>
                    <a:pt x="21248" y="2354249"/>
                  </a:lnTo>
                  <a:lnTo>
                    <a:pt x="15436" y="2306969"/>
                  </a:lnTo>
                  <a:lnTo>
                    <a:pt x="10518" y="2257119"/>
                  </a:lnTo>
                  <a:lnTo>
                    <a:pt x="6512" y="2205103"/>
                  </a:lnTo>
                  <a:lnTo>
                    <a:pt x="3438" y="2151325"/>
                  </a:lnTo>
                  <a:lnTo>
                    <a:pt x="1315" y="2096188"/>
                  </a:lnTo>
                  <a:lnTo>
                    <a:pt x="163" y="2040096"/>
                  </a:lnTo>
                  <a:lnTo>
                    <a:pt x="0" y="1983452"/>
                  </a:lnTo>
                  <a:lnTo>
                    <a:pt x="845" y="1926660"/>
                  </a:lnTo>
                  <a:lnTo>
                    <a:pt x="2718" y="1870123"/>
                  </a:lnTo>
                  <a:lnTo>
                    <a:pt x="5637" y="1814245"/>
                  </a:lnTo>
                  <a:lnTo>
                    <a:pt x="9623" y="1759429"/>
                  </a:lnTo>
                  <a:lnTo>
                    <a:pt x="14694" y="1706079"/>
                  </a:lnTo>
                  <a:lnTo>
                    <a:pt x="24367" y="1630074"/>
                  </a:lnTo>
                  <a:lnTo>
                    <a:pt x="35945" y="1564088"/>
                  </a:lnTo>
                  <a:lnTo>
                    <a:pt x="49174" y="1509038"/>
                  </a:lnTo>
                  <a:lnTo>
                    <a:pt x="63800" y="1465842"/>
                  </a:lnTo>
                  <a:lnTo>
                    <a:pt x="96228" y="1418678"/>
                  </a:lnTo>
                  <a:lnTo>
                    <a:pt x="97117" y="1405470"/>
                  </a:lnTo>
                  <a:close/>
                </a:path>
                <a:path w="1068704" h="4269105">
                  <a:moveTo>
                    <a:pt x="116802" y="2571711"/>
                  </a:moveTo>
                  <a:lnTo>
                    <a:pt x="100464" y="2571838"/>
                  </a:lnTo>
                  <a:lnTo>
                    <a:pt x="84401" y="2558535"/>
                  </a:lnTo>
                  <a:lnTo>
                    <a:pt x="68885" y="2532134"/>
                  </a:lnTo>
                  <a:lnTo>
                    <a:pt x="54191" y="2492971"/>
                  </a:lnTo>
                </a:path>
                <a:path w="1068704" h="4269105">
                  <a:moveTo>
                    <a:pt x="171920" y="3433279"/>
                  </a:moveTo>
                  <a:lnTo>
                    <a:pt x="165278" y="3446296"/>
                  </a:lnTo>
                  <a:lnTo>
                    <a:pt x="158505" y="3456933"/>
                  </a:lnTo>
                  <a:lnTo>
                    <a:pt x="151614" y="3465140"/>
                  </a:lnTo>
                  <a:lnTo>
                    <a:pt x="144615" y="3470871"/>
                  </a:lnTo>
                </a:path>
                <a:path w="1068704" h="4269105">
                  <a:moveTo>
                    <a:pt x="407759" y="3847172"/>
                  </a:moveTo>
                  <a:lnTo>
                    <a:pt x="403018" y="3806089"/>
                  </a:lnTo>
                  <a:lnTo>
                    <a:pt x="398694" y="3763685"/>
                  </a:lnTo>
                  <a:lnTo>
                    <a:pt x="394775" y="3720067"/>
                  </a:lnTo>
                  <a:lnTo>
                    <a:pt x="391249" y="3675341"/>
                  </a:lnTo>
                </a:path>
                <a:path w="1068704" h="4269105">
                  <a:moveTo>
                    <a:pt x="712686" y="3418674"/>
                  </a:moveTo>
                  <a:lnTo>
                    <a:pt x="711761" y="3466448"/>
                  </a:lnTo>
                  <a:lnTo>
                    <a:pt x="710336" y="3513876"/>
                  </a:lnTo>
                  <a:lnTo>
                    <a:pt x="708435" y="3560852"/>
                  </a:lnTo>
                  <a:lnTo>
                    <a:pt x="706082" y="3607269"/>
                  </a:lnTo>
                </a:path>
                <a:path w="1068704" h="4269105">
                  <a:moveTo>
                    <a:pt x="843623" y="2253322"/>
                  </a:moveTo>
                  <a:lnTo>
                    <a:pt x="863691" y="2317959"/>
                  </a:lnTo>
                  <a:lnTo>
                    <a:pt x="872812" y="2356200"/>
                  </a:lnTo>
                  <a:lnTo>
                    <a:pt x="881284" y="2398046"/>
                  </a:lnTo>
                  <a:lnTo>
                    <a:pt x="889079" y="2443241"/>
                  </a:lnTo>
                  <a:lnTo>
                    <a:pt x="896167" y="2491526"/>
                  </a:lnTo>
                  <a:lnTo>
                    <a:pt x="902519" y="2542644"/>
                  </a:lnTo>
                  <a:lnTo>
                    <a:pt x="908105" y="2596337"/>
                  </a:lnTo>
                  <a:lnTo>
                    <a:pt x="912895" y="2652349"/>
                  </a:lnTo>
                  <a:lnTo>
                    <a:pt x="916861" y="2710422"/>
                  </a:lnTo>
                  <a:lnTo>
                    <a:pt x="919972" y="2770298"/>
                  </a:lnTo>
                  <a:lnTo>
                    <a:pt x="922200" y="2831720"/>
                  </a:lnTo>
                  <a:lnTo>
                    <a:pt x="923514" y="2894430"/>
                  </a:lnTo>
                  <a:lnTo>
                    <a:pt x="923887" y="2958172"/>
                  </a:lnTo>
                </a:path>
                <a:path w="1068704" h="4269105">
                  <a:moveTo>
                    <a:pt x="1032980" y="1502625"/>
                  </a:moveTo>
                  <a:lnTo>
                    <a:pt x="1027683" y="1562371"/>
                  </a:lnTo>
                  <a:lnTo>
                    <a:pt x="1021424" y="1619008"/>
                  </a:lnTo>
                  <a:lnTo>
                    <a:pt x="1014244" y="1672200"/>
                  </a:lnTo>
                  <a:lnTo>
                    <a:pt x="1006186" y="1721613"/>
                  </a:lnTo>
                  <a:lnTo>
                    <a:pt x="997293" y="1766912"/>
                  </a:lnTo>
                </a:path>
                <a:path w="1068704" h="4269105">
                  <a:moveTo>
                    <a:pt x="947255" y="521931"/>
                  </a:moveTo>
                  <a:lnTo>
                    <a:pt x="948160" y="552921"/>
                  </a:lnTo>
                  <a:lnTo>
                    <a:pt x="948779" y="584113"/>
                  </a:lnTo>
                  <a:lnTo>
                    <a:pt x="949112" y="615425"/>
                  </a:lnTo>
                  <a:lnTo>
                    <a:pt x="949160" y="646772"/>
                  </a:lnTo>
                </a:path>
                <a:path w="1068704" h="4269105">
                  <a:moveTo>
                    <a:pt x="718909" y="376389"/>
                  </a:moveTo>
                  <a:lnTo>
                    <a:pt x="722695" y="333931"/>
                  </a:lnTo>
                  <a:lnTo>
                    <a:pt x="727005" y="293140"/>
                  </a:lnTo>
                  <a:lnTo>
                    <a:pt x="731839" y="254159"/>
                  </a:lnTo>
                  <a:lnTo>
                    <a:pt x="737197" y="217131"/>
                  </a:lnTo>
                </a:path>
                <a:path w="1068704" h="4269105">
                  <a:moveTo>
                    <a:pt x="547586" y="452208"/>
                  </a:moveTo>
                  <a:lnTo>
                    <a:pt x="549225" y="416791"/>
                  </a:lnTo>
                  <a:lnTo>
                    <a:pt x="551269" y="382040"/>
                  </a:lnTo>
                  <a:lnTo>
                    <a:pt x="553694" y="348052"/>
                  </a:lnTo>
                  <a:lnTo>
                    <a:pt x="556476" y="314921"/>
                  </a:lnTo>
                </a:path>
                <a:path w="1068704" h="4269105">
                  <a:moveTo>
                    <a:pt x="346545" y="498817"/>
                  </a:moveTo>
                  <a:lnTo>
                    <a:pt x="355137" y="528116"/>
                  </a:lnTo>
                  <a:lnTo>
                    <a:pt x="363372" y="560142"/>
                  </a:lnTo>
                  <a:lnTo>
                    <a:pt x="371226" y="594811"/>
                  </a:lnTo>
                  <a:lnTo>
                    <a:pt x="378676" y="632040"/>
                  </a:lnTo>
                </a:path>
                <a:path w="1068704" h="4269105">
                  <a:moveTo>
                    <a:pt x="102705" y="1545551"/>
                  </a:moveTo>
                  <a:lnTo>
                    <a:pt x="100939" y="1510983"/>
                  </a:lnTo>
                  <a:lnTo>
                    <a:pt x="99434" y="1476082"/>
                  </a:lnTo>
                  <a:lnTo>
                    <a:pt x="98168" y="1440895"/>
                  </a:lnTo>
                  <a:lnTo>
                    <a:pt x="97117" y="1405470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3163" y="1630679"/>
              <a:ext cx="974090" cy="0"/>
            </a:xfrm>
            <a:custGeom>
              <a:avLst/>
              <a:gdLst/>
              <a:ahLst/>
              <a:cxnLst/>
              <a:rect l="l" t="t" r="r" b="b"/>
              <a:pathLst>
                <a:path w="974089">
                  <a:moveTo>
                    <a:pt x="973709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3133" y="2512192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739" y="3038366"/>
              <a:ext cx="95619" cy="956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3163" y="3144012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4364" y="4697607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971" y="5223782"/>
              <a:ext cx="95619" cy="956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25167" y="4783835"/>
              <a:ext cx="1017905" cy="337820"/>
            </a:xfrm>
            <a:custGeom>
              <a:avLst/>
              <a:gdLst/>
              <a:ahLst/>
              <a:cxnLst/>
              <a:rect l="l" t="t" r="r" b="b"/>
              <a:pathLst>
                <a:path w="1017905" h="337820">
                  <a:moveTo>
                    <a:pt x="1017905" y="0"/>
                  </a:moveTo>
                  <a:lnTo>
                    <a:pt x="0" y="33743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96646" y="5459069"/>
            <a:ext cx="1635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0116" y="3283407"/>
            <a:ext cx="1298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1944" y="1884045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7069" y="39930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3540" y="406095"/>
            <a:ext cx="10594340" cy="866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range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(random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assignment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would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chaos)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Arial"/>
              <a:cs typeface="Arial"/>
            </a:endParaRPr>
          </a:p>
          <a:p>
            <a:pPr marR="85788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mask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02911" y="1487500"/>
            <a:ext cx="6350635" cy="146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ourier New"/>
                <a:cs typeface="Courier New"/>
              </a:rPr>
              <a:t>223.1.1.0/</a:t>
            </a:r>
            <a:r>
              <a:rPr sz="3200" u="sng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24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leftmost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prefix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</a:t>
            </a:r>
            <a:endParaRPr sz="180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1265"/>
              </a:spcBef>
              <a:tabLst>
                <a:tab pos="1176020" algn="l"/>
                <a:tab pos="4681220" algn="l"/>
              </a:tabLst>
            </a:pPr>
            <a:r>
              <a:rPr sz="1800" b="1" spc="-10" dirty="0">
                <a:latin typeface="Arial"/>
                <a:cs typeface="Arial"/>
              </a:rPr>
              <a:t>11111111</a:t>
            </a:r>
            <a:r>
              <a:rPr sz="1800" b="1" dirty="0">
                <a:latin typeface="Arial"/>
                <a:cs typeface="Arial"/>
              </a:rPr>
              <a:t>	11111111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11111111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XXXXXXXX</a:t>
            </a:r>
            <a:r>
              <a:rPr sz="1800" dirty="0">
                <a:latin typeface="Arial"/>
                <a:cs typeface="Arial"/>
              </a:rPr>
              <a:t>	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255.255.255</a:t>
            </a:r>
            <a:r>
              <a:rPr sz="1800" spc="-10" dirty="0">
                <a:latin typeface="Arial"/>
                <a:cs typeface="Arial"/>
              </a:rPr>
              <a:t>.0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43729" y="3028035"/>
            <a:ext cx="2712720" cy="171068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3200" spc="-10" dirty="0">
                <a:latin typeface="Courier New"/>
                <a:cs typeface="Courier New"/>
              </a:rPr>
              <a:t>223.1.1.67</a:t>
            </a:r>
            <a:endParaRPr sz="3200">
              <a:latin typeface="Courier New"/>
              <a:cs typeface="Courier New"/>
            </a:endParaRPr>
          </a:p>
          <a:p>
            <a:pPr marL="33655">
              <a:lnSpc>
                <a:spcPct val="100000"/>
              </a:lnSpc>
              <a:spcBef>
                <a:spcPts val="630"/>
              </a:spcBef>
            </a:pPr>
            <a:r>
              <a:rPr sz="3200" spc="-10" dirty="0">
                <a:latin typeface="Courier New"/>
                <a:cs typeface="Courier New"/>
              </a:rPr>
              <a:t>223.2.1.67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spc="-10" dirty="0">
                <a:latin typeface="Courier New"/>
                <a:cs typeface="Courier New"/>
              </a:rPr>
              <a:t>223.2.1.255</a:t>
            </a:r>
            <a:endParaRPr sz="3200">
              <a:latin typeface="Courier New"/>
              <a:cs typeface="Courier New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6746" y="3858895"/>
            <a:ext cx="277495" cy="286004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279894" y="4387976"/>
            <a:ext cx="250825" cy="346075"/>
          </a:xfrm>
          <a:custGeom>
            <a:avLst/>
            <a:gdLst/>
            <a:ahLst/>
            <a:cxnLst/>
            <a:rect l="l" t="t" r="r" b="b"/>
            <a:pathLst>
              <a:path w="250825" h="346075">
                <a:moveTo>
                  <a:pt x="58331" y="16891"/>
                </a:moveTo>
                <a:lnTo>
                  <a:pt x="58166" y="16383"/>
                </a:lnTo>
                <a:lnTo>
                  <a:pt x="58293" y="16891"/>
                </a:lnTo>
                <a:close/>
              </a:path>
              <a:path w="250825" h="346075">
                <a:moveTo>
                  <a:pt x="61341" y="23241"/>
                </a:moveTo>
                <a:lnTo>
                  <a:pt x="61099" y="22860"/>
                </a:lnTo>
                <a:lnTo>
                  <a:pt x="61341" y="23241"/>
                </a:lnTo>
                <a:close/>
              </a:path>
              <a:path w="250825" h="346075">
                <a:moveTo>
                  <a:pt x="250444" y="307340"/>
                </a:moveTo>
                <a:lnTo>
                  <a:pt x="249809" y="305054"/>
                </a:lnTo>
                <a:lnTo>
                  <a:pt x="248539" y="303149"/>
                </a:lnTo>
                <a:lnTo>
                  <a:pt x="229857" y="274066"/>
                </a:lnTo>
                <a:lnTo>
                  <a:pt x="222021" y="261874"/>
                </a:lnTo>
                <a:lnTo>
                  <a:pt x="221869" y="261620"/>
                </a:lnTo>
                <a:lnTo>
                  <a:pt x="221996" y="261874"/>
                </a:lnTo>
                <a:lnTo>
                  <a:pt x="221615" y="261239"/>
                </a:lnTo>
                <a:lnTo>
                  <a:pt x="221107" y="260604"/>
                </a:lnTo>
                <a:lnTo>
                  <a:pt x="174371" y="193167"/>
                </a:lnTo>
                <a:lnTo>
                  <a:pt x="174244" y="192913"/>
                </a:lnTo>
                <a:lnTo>
                  <a:pt x="143814" y="150876"/>
                </a:lnTo>
                <a:lnTo>
                  <a:pt x="143637" y="150622"/>
                </a:lnTo>
                <a:lnTo>
                  <a:pt x="143764" y="150876"/>
                </a:lnTo>
                <a:lnTo>
                  <a:pt x="136207" y="139788"/>
                </a:lnTo>
                <a:lnTo>
                  <a:pt x="158496" y="111887"/>
                </a:lnTo>
                <a:lnTo>
                  <a:pt x="158369" y="112141"/>
                </a:lnTo>
                <a:lnTo>
                  <a:pt x="158572" y="111887"/>
                </a:lnTo>
                <a:lnTo>
                  <a:pt x="166878" y="101854"/>
                </a:lnTo>
                <a:lnTo>
                  <a:pt x="166497" y="102362"/>
                </a:lnTo>
                <a:lnTo>
                  <a:pt x="166954" y="101854"/>
                </a:lnTo>
                <a:lnTo>
                  <a:pt x="196443" y="69342"/>
                </a:lnTo>
                <a:lnTo>
                  <a:pt x="196786" y="68961"/>
                </a:lnTo>
                <a:lnTo>
                  <a:pt x="197688" y="68199"/>
                </a:lnTo>
                <a:lnTo>
                  <a:pt x="210185" y="57658"/>
                </a:lnTo>
                <a:lnTo>
                  <a:pt x="210947" y="57023"/>
                </a:lnTo>
                <a:lnTo>
                  <a:pt x="210248" y="57619"/>
                </a:lnTo>
                <a:lnTo>
                  <a:pt x="211048" y="57023"/>
                </a:lnTo>
                <a:lnTo>
                  <a:pt x="215265" y="53975"/>
                </a:lnTo>
                <a:lnTo>
                  <a:pt x="215823" y="53594"/>
                </a:lnTo>
                <a:lnTo>
                  <a:pt x="220980" y="50165"/>
                </a:lnTo>
                <a:lnTo>
                  <a:pt x="220599" y="50431"/>
                </a:lnTo>
                <a:lnTo>
                  <a:pt x="221030" y="50165"/>
                </a:lnTo>
                <a:lnTo>
                  <a:pt x="226441" y="46990"/>
                </a:lnTo>
                <a:lnTo>
                  <a:pt x="226060" y="47244"/>
                </a:lnTo>
                <a:lnTo>
                  <a:pt x="226529" y="46990"/>
                </a:lnTo>
                <a:lnTo>
                  <a:pt x="238125" y="40767"/>
                </a:lnTo>
                <a:lnTo>
                  <a:pt x="240322" y="33528"/>
                </a:lnTo>
                <a:lnTo>
                  <a:pt x="240334" y="33147"/>
                </a:lnTo>
                <a:lnTo>
                  <a:pt x="237236" y="27305"/>
                </a:lnTo>
                <a:lnTo>
                  <a:pt x="233934" y="21209"/>
                </a:lnTo>
                <a:lnTo>
                  <a:pt x="226441" y="18923"/>
                </a:lnTo>
                <a:lnTo>
                  <a:pt x="220472" y="22225"/>
                </a:lnTo>
                <a:lnTo>
                  <a:pt x="214376" y="25400"/>
                </a:lnTo>
                <a:lnTo>
                  <a:pt x="213995" y="25654"/>
                </a:lnTo>
                <a:lnTo>
                  <a:pt x="208026" y="29083"/>
                </a:lnTo>
                <a:lnTo>
                  <a:pt x="207518" y="29464"/>
                </a:lnTo>
                <a:lnTo>
                  <a:pt x="201803" y="33147"/>
                </a:lnTo>
                <a:lnTo>
                  <a:pt x="201295" y="33528"/>
                </a:lnTo>
                <a:lnTo>
                  <a:pt x="195707" y="37465"/>
                </a:lnTo>
                <a:lnTo>
                  <a:pt x="180340" y="50431"/>
                </a:lnTo>
                <a:lnTo>
                  <a:pt x="179197" y="51562"/>
                </a:lnTo>
                <a:lnTo>
                  <a:pt x="148209" y="85725"/>
                </a:lnTo>
                <a:lnTo>
                  <a:pt x="147828" y="86106"/>
                </a:lnTo>
                <a:lnTo>
                  <a:pt x="139319" y="96266"/>
                </a:lnTo>
                <a:lnTo>
                  <a:pt x="139192" y="96520"/>
                </a:lnTo>
                <a:lnTo>
                  <a:pt x="122085" y="117932"/>
                </a:lnTo>
                <a:lnTo>
                  <a:pt x="73063" y="41148"/>
                </a:lnTo>
                <a:lnTo>
                  <a:pt x="69418" y="35433"/>
                </a:lnTo>
                <a:lnTo>
                  <a:pt x="69342" y="35306"/>
                </a:lnTo>
                <a:lnTo>
                  <a:pt x="69342" y="35433"/>
                </a:lnTo>
                <a:lnTo>
                  <a:pt x="64770" y="28067"/>
                </a:lnTo>
                <a:lnTo>
                  <a:pt x="64160" y="27178"/>
                </a:lnTo>
                <a:lnTo>
                  <a:pt x="62166" y="24511"/>
                </a:lnTo>
                <a:lnTo>
                  <a:pt x="61810" y="24041"/>
                </a:lnTo>
                <a:lnTo>
                  <a:pt x="61633" y="23749"/>
                </a:lnTo>
                <a:lnTo>
                  <a:pt x="61087" y="22860"/>
                </a:lnTo>
                <a:lnTo>
                  <a:pt x="60629" y="22098"/>
                </a:lnTo>
                <a:lnTo>
                  <a:pt x="60350" y="21666"/>
                </a:lnTo>
                <a:lnTo>
                  <a:pt x="59931" y="20828"/>
                </a:lnTo>
                <a:lnTo>
                  <a:pt x="59855" y="20662"/>
                </a:lnTo>
                <a:lnTo>
                  <a:pt x="59715" y="20320"/>
                </a:lnTo>
                <a:lnTo>
                  <a:pt x="59397" y="19558"/>
                </a:lnTo>
                <a:lnTo>
                  <a:pt x="59182" y="19050"/>
                </a:lnTo>
                <a:lnTo>
                  <a:pt x="59309" y="19558"/>
                </a:lnTo>
                <a:lnTo>
                  <a:pt x="58547" y="17780"/>
                </a:lnTo>
                <a:lnTo>
                  <a:pt x="58801" y="18288"/>
                </a:lnTo>
                <a:lnTo>
                  <a:pt x="58623" y="17780"/>
                </a:lnTo>
                <a:lnTo>
                  <a:pt x="58407" y="17145"/>
                </a:lnTo>
                <a:lnTo>
                  <a:pt x="58293" y="16891"/>
                </a:lnTo>
                <a:lnTo>
                  <a:pt x="57924" y="15621"/>
                </a:lnTo>
                <a:lnTo>
                  <a:pt x="57531" y="14224"/>
                </a:lnTo>
                <a:lnTo>
                  <a:pt x="57150" y="12827"/>
                </a:lnTo>
                <a:lnTo>
                  <a:pt x="57073" y="12319"/>
                </a:lnTo>
                <a:lnTo>
                  <a:pt x="56896" y="10922"/>
                </a:lnTo>
                <a:lnTo>
                  <a:pt x="56134" y="6604"/>
                </a:lnTo>
                <a:lnTo>
                  <a:pt x="53086" y="2921"/>
                </a:lnTo>
                <a:lnTo>
                  <a:pt x="48895" y="1397"/>
                </a:lnTo>
                <a:lnTo>
                  <a:pt x="44704" y="0"/>
                </a:lnTo>
                <a:lnTo>
                  <a:pt x="40132" y="762"/>
                </a:lnTo>
                <a:lnTo>
                  <a:pt x="36703" y="3556"/>
                </a:lnTo>
                <a:lnTo>
                  <a:pt x="33274" y="6477"/>
                </a:lnTo>
                <a:lnTo>
                  <a:pt x="31750" y="10922"/>
                </a:lnTo>
                <a:lnTo>
                  <a:pt x="32486" y="15113"/>
                </a:lnTo>
                <a:lnTo>
                  <a:pt x="32766" y="17145"/>
                </a:lnTo>
                <a:lnTo>
                  <a:pt x="32893" y="17653"/>
                </a:lnTo>
                <a:lnTo>
                  <a:pt x="33274" y="19558"/>
                </a:lnTo>
                <a:lnTo>
                  <a:pt x="33528" y="20066"/>
                </a:lnTo>
                <a:lnTo>
                  <a:pt x="33909" y="21971"/>
                </a:lnTo>
                <a:lnTo>
                  <a:pt x="34163" y="22479"/>
                </a:lnTo>
                <a:lnTo>
                  <a:pt x="34671" y="24384"/>
                </a:lnTo>
                <a:lnTo>
                  <a:pt x="34925" y="24892"/>
                </a:lnTo>
                <a:lnTo>
                  <a:pt x="35560" y="26670"/>
                </a:lnTo>
                <a:lnTo>
                  <a:pt x="35687" y="27178"/>
                </a:lnTo>
                <a:lnTo>
                  <a:pt x="36449" y="29083"/>
                </a:lnTo>
                <a:lnTo>
                  <a:pt x="36703" y="29464"/>
                </a:lnTo>
                <a:lnTo>
                  <a:pt x="37592" y="31242"/>
                </a:lnTo>
                <a:lnTo>
                  <a:pt x="37719" y="31750"/>
                </a:lnTo>
                <a:lnTo>
                  <a:pt x="38735" y="33528"/>
                </a:lnTo>
                <a:lnTo>
                  <a:pt x="40132" y="36195"/>
                </a:lnTo>
                <a:lnTo>
                  <a:pt x="41275" y="37719"/>
                </a:lnTo>
                <a:lnTo>
                  <a:pt x="41783" y="38481"/>
                </a:lnTo>
                <a:lnTo>
                  <a:pt x="44323" y="42037"/>
                </a:lnTo>
                <a:lnTo>
                  <a:pt x="43815" y="41148"/>
                </a:lnTo>
                <a:lnTo>
                  <a:pt x="48387" y="48514"/>
                </a:lnTo>
                <a:lnTo>
                  <a:pt x="48514" y="48641"/>
                </a:lnTo>
                <a:lnTo>
                  <a:pt x="105791" y="138341"/>
                </a:lnTo>
                <a:lnTo>
                  <a:pt x="97409" y="148844"/>
                </a:lnTo>
                <a:lnTo>
                  <a:pt x="87884" y="161925"/>
                </a:lnTo>
                <a:lnTo>
                  <a:pt x="87630" y="162433"/>
                </a:lnTo>
                <a:lnTo>
                  <a:pt x="78613" y="176149"/>
                </a:lnTo>
                <a:lnTo>
                  <a:pt x="61468" y="207010"/>
                </a:lnTo>
                <a:lnTo>
                  <a:pt x="14732" y="303403"/>
                </a:lnTo>
                <a:lnTo>
                  <a:pt x="12446" y="308864"/>
                </a:lnTo>
                <a:lnTo>
                  <a:pt x="12700" y="308356"/>
                </a:lnTo>
                <a:lnTo>
                  <a:pt x="10541" y="313055"/>
                </a:lnTo>
                <a:lnTo>
                  <a:pt x="10668" y="312547"/>
                </a:lnTo>
                <a:lnTo>
                  <a:pt x="10414" y="313055"/>
                </a:lnTo>
                <a:lnTo>
                  <a:pt x="8826" y="316318"/>
                </a:lnTo>
                <a:lnTo>
                  <a:pt x="8382" y="317246"/>
                </a:lnTo>
                <a:lnTo>
                  <a:pt x="8826" y="316318"/>
                </a:lnTo>
                <a:lnTo>
                  <a:pt x="1905" y="327025"/>
                </a:lnTo>
                <a:lnTo>
                  <a:pt x="635" y="329057"/>
                </a:lnTo>
                <a:lnTo>
                  <a:pt x="0" y="331470"/>
                </a:lnTo>
                <a:lnTo>
                  <a:pt x="127" y="333883"/>
                </a:lnTo>
                <a:lnTo>
                  <a:pt x="254" y="339471"/>
                </a:lnTo>
                <a:lnTo>
                  <a:pt x="1397" y="341757"/>
                </a:lnTo>
                <a:lnTo>
                  <a:pt x="3429" y="343408"/>
                </a:lnTo>
                <a:lnTo>
                  <a:pt x="5334" y="345059"/>
                </a:lnTo>
                <a:lnTo>
                  <a:pt x="7747" y="345821"/>
                </a:lnTo>
                <a:lnTo>
                  <a:pt x="10287" y="345567"/>
                </a:lnTo>
                <a:lnTo>
                  <a:pt x="13335" y="345186"/>
                </a:lnTo>
                <a:lnTo>
                  <a:pt x="16764" y="344678"/>
                </a:lnTo>
                <a:lnTo>
                  <a:pt x="19812" y="342900"/>
                </a:lnTo>
                <a:lnTo>
                  <a:pt x="21717" y="339979"/>
                </a:lnTo>
                <a:lnTo>
                  <a:pt x="28829" y="329438"/>
                </a:lnTo>
                <a:lnTo>
                  <a:pt x="31877" y="324358"/>
                </a:lnTo>
                <a:lnTo>
                  <a:pt x="34798" y="318770"/>
                </a:lnTo>
                <a:lnTo>
                  <a:pt x="35560" y="317246"/>
                </a:lnTo>
                <a:lnTo>
                  <a:pt x="36068" y="316230"/>
                </a:lnTo>
                <a:lnTo>
                  <a:pt x="37084" y="314198"/>
                </a:lnTo>
                <a:lnTo>
                  <a:pt x="36957" y="314198"/>
                </a:lnTo>
                <a:lnTo>
                  <a:pt x="39776" y="308356"/>
                </a:lnTo>
                <a:lnTo>
                  <a:pt x="83439" y="218313"/>
                </a:lnTo>
                <a:lnTo>
                  <a:pt x="83185" y="218948"/>
                </a:lnTo>
                <a:lnTo>
                  <a:pt x="83527" y="218313"/>
                </a:lnTo>
                <a:lnTo>
                  <a:pt x="100203" y="188214"/>
                </a:lnTo>
                <a:lnTo>
                  <a:pt x="99822" y="188976"/>
                </a:lnTo>
                <a:lnTo>
                  <a:pt x="100317" y="188214"/>
                </a:lnTo>
                <a:lnTo>
                  <a:pt x="108331" y="175895"/>
                </a:lnTo>
                <a:lnTo>
                  <a:pt x="108077" y="176403"/>
                </a:lnTo>
                <a:lnTo>
                  <a:pt x="108432" y="175895"/>
                </a:lnTo>
                <a:lnTo>
                  <a:pt x="116725" y="164211"/>
                </a:lnTo>
                <a:lnTo>
                  <a:pt x="116890" y="163982"/>
                </a:lnTo>
                <a:lnTo>
                  <a:pt x="117106" y="163703"/>
                </a:lnTo>
                <a:lnTo>
                  <a:pt x="120065" y="159994"/>
                </a:lnTo>
                <a:lnTo>
                  <a:pt x="123444" y="164846"/>
                </a:lnTo>
                <a:lnTo>
                  <a:pt x="123571" y="165100"/>
                </a:lnTo>
                <a:lnTo>
                  <a:pt x="154178" y="207391"/>
                </a:lnTo>
                <a:lnTo>
                  <a:pt x="154051" y="207264"/>
                </a:lnTo>
                <a:lnTo>
                  <a:pt x="154127" y="207391"/>
                </a:lnTo>
                <a:lnTo>
                  <a:pt x="200787" y="274701"/>
                </a:lnTo>
                <a:lnTo>
                  <a:pt x="200406" y="274066"/>
                </a:lnTo>
                <a:lnTo>
                  <a:pt x="200914" y="274828"/>
                </a:lnTo>
                <a:lnTo>
                  <a:pt x="201168" y="275336"/>
                </a:lnTo>
                <a:lnTo>
                  <a:pt x="228854" y="316103"/>
                </a:lnTo>
                <a:lnTo>
                  <a:pt x="230632" y="318770"/>
                </a:lnTo>
                <a:lnTo>
                  <a:pt x="233299" y="320548"/>
                </a:lnTo>
                <a:lnTo>
                  <a:pt x="242316" y="322326"/>
                </a:lnTo>
                <a:lnTo>
                  <a:pt x="245110" y="321564"/>
                </a:lnTo>
                <a:lnTo>
                  <a:pt x="247142" y="319913"/>
                </a:lnTo>
                <a:lnTo>
                  <a:pt x="249174" y="318135"/>
                </a:lnTo>
                <a:lnTo>
                  <a:pt x="250444" y="315722"/>
                </a:lnTo>
                <a:lnTo>
                  <a:pt x="250444" y="307340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70166" y="3246754"/>
            <a:ext cx="507365" cy="267335"/>
          </a:xfrm>
          <a:custGeom>
            <a:avLst/>
            <a:gdLst/>
            <a:ahLst/>
            <a:cxnLst/>
            <a:rect l="l" t="t" r="r" b="b"/>
            <a:pathLst>
              <a:path w="507365" h="267335">
                <a:moveTo>
                  <a:pt x="98170" y="267081"/>
                </a:moveTo>
                <a:lnTo>
                  <a:pt x="93472" y="267081"/>
                </a:lnTo>
                <a:lnTo>
                  <a:pt x="93979" y="267208"/>
                </a:lnTo>
                <a:lnTo>
                  <a:pt x="97662" y="267208"/>
                </a:lnTo>
                <a:lnTo>
                  <a:pt x="98170" y="267081"/>
                </a:lnTo>
                <a:close/>
              </a:path>
              <a:path w="507365" h="267335">
                <a:moveTo>
                  <a:pt x="148517" y="244602"/>
                </a:moveTo>
                <a:lnTo>
                  <a:pt x="69341" y="244602"/>
                </a:lnTo>
                <a:lnTo>
                  <a:pt x="69723" y="245618"/>
                </a:lnTo>
                <a:lnTo>
                  <a:pt x="69850" y="246125"/>
                </a:lnTo>
                <a:lnTo>
                  <a:pt x="70103" y="246634"/>
                </a:lnTo>
                <a:lnTo>
                  <a:pt x="70738" y="248158"/>
                </a:lnTo>
                <a:lnTo>
                  <a:pt x="70992" y="248666"/>
                </a:lnTo>
                <a:lnTo>
                  <a:pt x="71754" y="250062"/>
                </a:lnTo>
                <a:lnTo>
                  <a:pt x="72008" y="250571"/>
                </a:lnTo>
                <a:lnTo>
                  <a:pt x="72770" y="251968"/>
                </a:lnTo>
                <a:lnTo>
                  <a:pt x="73151" y="252475"/>
                </a:lnTo>
                <a:lnTo>
                  <a:pt x="74040" y="253873"/>
                </a:lnTo>
                <a:lnTo>
                  <a:pt x="74294" y="254381"/>
                </a:lnTo>
                <a:lnTo>
                  <a:pt x="75183" y="255650"/>
                </a:lnTo>
                <a:lnTo>
                  <a:pt x="75818" y="256412"/>
                </a:lnTo>
                <a:lnTo>
                  <a:pt x="78231" y="259587"/>
                </a:lnTo>
                <a:lnTo>
                  <a:pt x="80136" y="261493"/>
                </a:lnTo>
                <a:lnTo>
                  <a:pt x="80644" y="261874"/>
                </a:lnTo>
                <a:lnTo>
                  <a:pt x="81025" y="262128"/>
                </a:lnTo>
                <a:lnTo>
                  <a:pt x="81406" y="262509"/>
                </a:lnTo>
                <a:lnTo>
                  <a:pt x="81787" y="262763"/>
                </a:lnTo>
                <a:lnTo>
                  <a:pt x="82295" y="263144"/>
                </a:lnTo>
                <a:lnTo>
                  <a:pt x="82676" y="263398"/>
                </a:lnTo>
                <a:lnTo>
                  <a:pt x="83184" y="263652"/>
                </a:lnTo>
                <a:lnTo>
                  <a:pt x="83565" y="263906"/>
                </a:lnTo>
                <a:lnTo>
                  <a:pt x="84074" y="264160"/>
                </a:lnTo>
                <a:lnTo>
                  <a:pt x="84454" y="264414"/>
                </a:lnTo>
                <a:lnTo>
                  <a:pt x="85470" y="264922"/>
                </a:lnTo>
                <a:lnTo>
                  <a:pt x="85851" y="265175"/>
                </a:lnTo>
                <a:lnTo>
                  <a:pt x="86359" y="265303"/>
                </a:lnTo>
                <a:lnTo>
                  <a:pt x="86867" y="265557"/>
                </a:lnTo>
                <a:lnTo>
                  <a:pt x="87375" y="265684"/>
                </a:lnTo>
                <a:lnTo>
                  <a:pt x="87883" y="265938"/>
                </a:lnTo>
                <a:lnTo>
                  <a:pt x="88264" y="266065"/>
                </a:lnTo>
                <a:lnTo>
                  <a:pt x="88900" y="266192"/>
                </a:lnTo>
                <a:lnTo>
                  <a:pt x="89280" y="266319"/>
                </a:lnTo>
                <a:lnTo>
                  <a:pt x="89788" y="266573"/>
                </a:lnTo>
                <a:lnTo>
                  <a:pt x="90297" y="266573"/>
                </a:lnTo>
                <a:lnTo>
                  <a:pt x="91312" y="266827"/>
                </a:lnTo>
                <a:lnTo>
                  <a:pt x="91948" y="266954"/>
                </a:lnTo>
                <a:lnTo>
                  <a:pt x="92455" y="267081"/>
                </a:lnTo>
                <a:lnTo>
                  <a:pt x="98678" y="267081"/>
                </a:lnTo>
                <a:lnTo>
                  <a:pt x="99186" y="266954"/>
                </a:lnTo>
                <a:lnTo>
                  <a:pt x="99694" y="266954"/>
                </a:lnTo>
                <a:lnTo>
                  <a:pt x="103758" y="265938"/>
                </a:lnTo>
                <a:lnTo>
                  <a:pt x="105790" y="265049"/>
                </a:lnTo>
                <a:lnTo>
                  <a:pt x="117855" y="260223"/>
                </a:lnTo>
                <a:lnTo>
                  <a:pt x="118363" y="259969"/>
                </a:lnTo>
                <a:lnTo>
                  <a:pt x="130428" y="254508"/>
                </a:lnTo>
                <a:lnTo>
                  <a:pt x="131317" y="254127"/>
                </a:lnTo>
                <a:lnTo>
                  <a:pt x="148517" y="244602"/>
                </a:lnTo>
                <a:close/>
              </a:path>
              <a:path w="507365" h="267335">
                <a:moveTo>
                  <a:pt x="105852" y="265049"/>
                </a:moveTo>
                <a:lnTo>
                  <a:pt x="105536" y="265175"/>
                </a:lnTo>
                <a:lnTo>
                  <a:pt x="105852" y="265049"/>
                </a:lnTo>
                <a:close/>
              </a:path>
              <a:path w="507365" h="267335">
                <a:moveTo>
                  <a:pt x="69599" y="245374"/>
                </a:moveTo>
                <a:lnTo>
                  <a:pt x="69680" y="245618"/>
                </a:lnTo>
                <a:lnTo>
                  <a:pt x="69599" y="245374"/>
                </a:lnTo>
                <a:close/>
              </a:path>
              <a:path w="507365" h="267335">
                <a:moveTo>
                  <a:pt x="69341" y="244602"/>
                </a:moveTo>
                <a:lnTo>
                  <a:pt x="69599" y="245374"/>
                </a:lnTo>
                <a:lnTo>
                  <a:pt x="69723" y="245618"/>
                </a:lnTo>
                <a:lnTo>
                  <a:pt x="69341" y="244602"/>
                </a:lnTo>
                <a:close/>
              </a:path>
              <a:path w="507365" h="267335">
                <a:moveTo>
                  <a:pt x="92883" y="236855"/>
                </a:moveTo>
                <a:lnTo>
                  <a:pt x="65277" y="236855"/>
                </a:lnTo>
                <a:lnTo>
                  <a:pt x="66166" y="238379"/>
                </a:lnTo>
                <a:lnTo>
                  <a:pt x="69599" y="245374"/>
                </a:lnTo>
                <a:lnTo>
                  <a:pt x="69341" y="244602"/>
                </a:lnTo>
                <a:lnTo>
                  <a:pt x="148517" y="244602"/>
                </a:lnTo>
                <a:lnTo>
                  <a:pt x="149435" y="244094"/>
                </a:lnTo>
                <a:lnTo>
                  <a:pt x="97662" y="244094"/>
                </a:lnTo>
                <a:lnTo>
                  <a:pt x="96287" y="242824"/>
                </a:lnTo>
                <a:lnTo>
                  <a:pt x="94868" y="242824"/>
                </a:lnTo>
                <a:lnTo>
                  <a:pt x="95427" y="242570"/>
                </a:lnTo>
                <a:lnTo>
                  <a:pt x="95250" y="242570"/>
                </a:lnTo>
                <a:lnTo>
                  <a:pt x="95626" y="242475"/>
                </a:lnTo>
                <a:lnTo>
                  <a:pt x="96127" y="242251"/>
                </a:lnTo>
                <a:lnTo>
                  <a:pt x="95652" y="241681"/>
                </a:lnTo>
                <a:lnTo>
                  <a:pt x="95123" y="241046"/>
                </a:lnTo>
                <a:lnTo>
                  <a:pt x="94430" y="239903"/>
                </a:lnTo>
                <a:lnTo>
                  <a:pt x="93852" y="238887"/>
                </a:lnTo>
                <a:lnTo>
                  <a:pt x="93272" y="237823"/>
                </a:lnTo>
                <a:lnTo>
                  <a:pt x="93171" y="237490"/>
                </a:lnTo>
                <a:lnTo>
                  <a:pt x="92883" y="236855"/>
                </a:lnTo>
                <a:close/>
              </a:path>
              <a:path w="507365" h="267335">
                <a:moveTo>
                  <a:pt x="96498" y="242697"/>
                </a:moveTo>
                <a:lnTo>
                  <a:pt x="96265" y="242697"/>
                </a:lnTo>
                <a:lnTo>
                  <a:pt x="97662" y="244094"/>
                </a:lnTo>
                <a:lnTo>
                  <a:pt x="96498" y="242697"/>
                </a:lnTo>
                <a:close/>
              </a:path>
              <a:path w="507365" h="267335">
                <a:moveTo>
                  <a:pt x="169690" y="232029"/>
                </a:moveTo>
                <a:lnTo>
                  <a:pt x="120268" y="232029"/>
                </a:lnTo>
                <a:lnTo>
                  <a:pt x="108076" y="237490"/>
                </a:lnTo>
                <a:lnTo>
                  <a:pt x="96127" y="242251"/>
                </a:lnTo>
                <a:lnTo>
                  <a:pt x="97662" y="244094"/>
                </a:lnTo>
                <a:lnTo>
                  <a:pt x="149435" y="244094"/>
                </a:lnTo>
                <a:lnTo>
                  <a:pt x="163194" y="236474"/>
                </a:lnTo>
                <a:lnTo>
                  <a:pt x="164083" y="235839"/>
                </a:lnTo>
                <a:lnTo>
                  <a:pt x="169690" y="232029"/>
                </a:lnTo>
                <a:close/>
              </a:path>
              <a:path w="507365" h="267335">
                <a:moveTo>
                  <a:pt x="95535" y="242538"/>
                </a:moveTo>
                <a:lnTo>
                  <a:pt x="94868" y="242824"/>
                </a:lnTo>
                <a:lnTo>
                  <a:pt x="95535" y="242538"/>
                </a:lnTo>
                <a:close/>
              </a:path>
              <a:path w="507365" h="267335">
                <a:moveTo>
                  <a:pt x="95758" y="242506"/>
                </a:moveTo>
                <a:lnTo>
                  <a:pt x="95503" y="242570"/>
                </a:lnTo>
                <a:lnTo>
                  <a:pt x="94868" y="242824"/>
                </a:lnTo>
                <a:lnTo>
                  <a:pt x="96287" y="242824"/>
                </a:lnTo>
                <a:lnTo>
                  <a:pt x="96011" y="242570"/>
                </a:lnTo>
                <a:lnTo>
                  <a:pt x="95758" y="242506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287" y="242824"/>
                </a:lnTo>
                <a:lnTo>
                  <a:pt x="96011" y="242570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138" y="242633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023" y="242546"/>
                </a:moveTo>
                <a:lnTo>
                  <a:pt x="96265" y="242697"/>
                </a:lnTo>
                <a:lnTo>
                  <a:pt x="96023" y="242546"/>
                </a:lnTo>
                <a:close/>
              </a:path>
              <a:path w="507365" h="267335">
                <a:moveTo>
                  <a:pt x="96048" y="242551"/>
                </a:moveTo>
                <a:lnTo>
                  <a:pt x="96265" y="242697"/>
                </a:lnTo>
                <a:lnTo>
                  <a:pt x="96048" y="242551"/>
                </a:lnTo>
                <a:close/>
              </a:path>
              <a:path w="507365" h="267335">
                <a:moveTo>
                  <a:pt x="96138" y="242570"/>
                </a:moveTo>
                <a:lnTo>
                  <a:pt x="96392" y="242697"/>
                </a:lnTo>
                <a:lnTo>
                  <a:pt x="96138" y="242570"/>
                </a:lnTo>
                <a:close/>
              </a:path>
              <a:path w="507365" h="267335">
                <a:moveTo>
                  <a:pt x="96287" y="242443"/>
                </a:moveTo>
                <a:lnTo>
                  <a:pt x="96011" y="242443"/>
                </a:lnTo>
                <a:lnTo>
                  <a:pt x="96265" y="242570"/>
                </a:lnTo>
                <a:lnTo>
                  <a:pt x="96498" y="242697"/>
                </a:lnTo>
                <a:lnTo>
                  <a:pt x="96287" y="242443"/>
                </a:lnTo>
                <a:close/>
              </a:path>
              <a:path w="507365" h="267335">
                <a:moveTo>
                  <a:pt x="95927" y="242527"/>
                </a:moveTo>
                <a:lnTo>
                  <a:pt x="96138" y="242633"/>
                </a:lnTo>
                <a:lnTo>
                  <a:pt x="95927" y="242527"/>
                </a:lnTo>
                <a:close/>
              </a:path>
              <a:path w="507365" h="267335">
                <a:moveTo>
                  <a:pt x="95630" y="242474"/>
                </a:moveTo>
                <a:lnTo>
                  <a:pt x="95250" y="242570"/>
                </a:lnTo>
                <a:lnTo>
                  <a:pt x="95630" y="242477"/>
                </a:lnTo>
                <a:close/>
              </a:path>
              <a:path w="507365" h="267335">
                <a:moveTo>
                  <a:pt x="96107" y="242538"/>
                </a:moveTo>
                <a:lnTo>
                  <a:pt x="96265" y="242570"/>
                </a:lnTo>
                <a:lnTo>
                  <a:pt x="96107" y="242538"/>
                </a:lnTo>
                <a:close/>
              </a:path>
              <a:path w="507365" h="267335">
                <a:moveTo>
                  <a:pt x="95821" y="242490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74"/>
                </a:moveTo>
                <a:close/>
              </a:path>
              <a:path w="507365" h="267335">
                <a:moveTo>
                  <a:pt x="95630" y="242443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43"/>
                </a:moveTo>
                <a:close/>
              </a:path>
              <a:path w="507365" h="267335">
                <a:moveTo>
                  <a:pt x="96127" y="242251"/>
                </a:moveTo>
                <a:lnTo>
                  <a:pt x="95701" y="242457"/>
                </a:lnTo>
                <a:lnTo>
                  <a:pt x="96287" y="242443"/>
                </a:lnTo>
                <a:lnTo>
                  <a:pt x="96127" y="242251"/>
                </a:lnTo>
                <a:close/>
              </a:path>
              <a:path w="507365" h="267335">
                <a:moveTo>
                  <a:pt x="95519" y="241522"/>
                </a:moveTo>
                <a:lnTo>
                  <a:pt x="95630" y="241681"/>
                </a:lnTo>
                <a:lnTo>
                  <a:pt x="95519" y="241522"/>
                </a:lnTo>
                <a:close/>
              </a:path>
              <a:path w="507365" h="267335">
                <a:moveTo>
                  <a:pt x="95186" y="241046"/>
                </a:moveTo>
                <a:lnTo>
                  <a:pt x="95519" y="241522"/>
                </a:lnTo>
                <a:lnTo>
                  <a:pt x="95186" y="241046"/>
                </a:lnTo>
                <a:close/>
              </a:path>
              <a:path w="507365" h="267335">
                <a:moveTo>
                  <a:pt x="94868" y="240592"/>
                </a:moveTo>
                <a:lnTo>
                  <a:pt x="94995" y="240792"/>
                </a:lnTo>
                <a:lnTo>
                  <a:pt x="94868" y="240592"/>
                </a:lnTo>
                <a:close/>
              </a:path>
              <a:path w="507365" h="267335">
                <a:moveTo>
                  <a:pt x="94753" y="240411"/>
                </a:moveTo>
                <a:lnTo>
                  <a:pt x="94868" y="240592"/>
                </a:lnTo>
                <a:lnTo>
                  <a:pt x="94753" y="240411"/>
                </a:lnTo>
                <a:close/>
              </a:path>
              <a:path w="507365" h="267335">
                <a:moveTo>
                  <a:pt x="94106" y="239395"/>
                </a:moveTo>
                <a:lnTo>
                  <a:pt x="94360" y="239903"/>
                </a:lnTo>
                <a:lnTo>
                  <a:pt x="94106" y="239395"/>
                </a:lnTo>
                <a:close/>
              </a:path>
              <a:path w="507365" h="267335">
                <a:moveTo>
                  <a:pt x="65769" y="237823"/>
                </a:moveTo>
                <a:lnTo>
                  <a:pt x="66051" y="238379"/>
                </a:lnTo>
                <a:lnTo>
                  <a:pt x="65769" y="237823"/>
                </a:lnTo>
                <a:close/>
              </a:path>
              <a:path w="507365" h="267335">
                <a:moveTo>
                  <a:pt x="65277" y="236855"/>
                </a:moveTo>
                <a:lnTo>
                  <a:pt x="65803" y="237871"/>
                </a:lnTo>
                <a:lnTo>
                  <a:pt x="66166" y="238379"/>
                </a:lnTo>
                <a:lnTo>
                  <a:pt x="65277" y="236855"/>
                </a:lnTo>
                <a:close/>
              </a:path>
              <a:path w="507365" h="267335">
                <a:moveTo>
                  <a:pt x="93171" y="237490"/>
                </a:moveTo>
                <a:lnTo>
                  <a:pt x="93344" y="237871"/>
                </a:lnTo>
                <a:lnTo>
                  <a:pt x="93171" y="237490"/>
                </a:lnTo>
                <a:close/>
              </a:path>
              <a:path w="507365" h="267335">
                <a:moveTo>
                  <a:pt x="62698" y="191008"/>
                </a:moveTo>
                <a:lnTo>
                  <a:pt x="32257" y="191008"/>
                </a:lnTo>
                <a:lnTo>
                  <a:pt x="65769" y="237823"/>
                </a:lnTo>
                <a:lnTo>
                  <a:pt x="65277" y="236855"/>
                </a:lnTo>
                <a:lnTo>
                  <a:pt x="92836" y="236855"/>
                </a:lnTo>
                <a:lnTo>
                  <a:pt x="92201" y="235331"/>
                </a:lnTo>
                <a:lnTo>
                  <a:pt x="91820" y="234315"/>
                </a:lnTo>
                <a:lnTo>
                  <a:pt x="87249" y="225552"/>
                </a:lnTo>
                <a:lnTo>
                  <a:pt x="86359" y="224028"/>
                </a:lnTo>
                <a:lnTo>
                  <a:pt x="62698" y="191008"/>
                </a:lnTo>
                <a:close/>
              </a:path>
              <a:path w="507365" h="267335">
                <a:moveTo>
                  <a:pt x="108584" y="237236"/>
                </a:moveTo>
                <a:lnTo>
                  <a:pt x="107953" y="237490"/>
                </a:lnTo>
                <a:lnTo>
                  <a:pt x="108584" y="237236"/>
                </a:lnTo>
                <a:close/>
              </a:path>
              <a:path w="507365" h="267335">
                <a:moveTo>
                  <a:pt x="92709" y="236474"/>
                </a:moveTo>
                <a:lnTo>
                  <a:pt x="92836" y="236855"/>
                </a:lnTo>
                <a:lnTo>
                  <a:pt x="92709" y="236474"/>
                </a:lnTo>
                <a:close/>
              </a:path>
              <a:path w="507365" h="267335">
                <a:moveTo>
                  <a:pt x="194922" y="214884"/>
                </a:moveTo>
                <a:lnTo>
                  <a:pt x="151129" y="214884"/>
                </a:lnTo>
                <a:lnTo>
                  <a:pt x="150240" y="215392"/>
                </a:lnTo>
                <a:lnTo>
                  <a:pt x="119252" y="232410"/>
                </a:lnTo>
                <a:lnTo>
                  <a:pt x="120268" y="232029"/>
                </a:lnTo>
                <a:lnTo>
                  <a:pt x="169690" y="232029"/>
                </a:lnTo>
                <a:lnTo>
                  <a:pt x="194922" y="214884"/>
                </a:lnTo>
                <a:close/>
              </a:path>
              <a:path w="507365" h="267335">
                <a:moveTo>
                  <a:pt x="150389" y="215291"/>
                </a:moveTo>
                <a:lnTo>
                  <a:pt x="150206" y="215392"/>
                </a:lnTo>
                <a:lnTo>
                  <a:pt x="150389" y="215291"/>
                </a:lnTo>
                <a:close/>
              </a:path>
              <a:path w="507365" h="267335">
                <a:moveTo>
                  <a:pt x="151129" y="214884"/>
                </a:moveTo>
                <a:lnTo>
                  <a:pt x="150389" y="215291"/>
                </a:lnTo>
                <a:lnTo>
                  <a:pt x="150240" y="215392"/>
                </a:lnTo>
                <a:lnTo>
                  <a:pt x="151129" y="214884"/>
                </a:lnTo>
                <a:close/>
              </a:path>
              <a:path w="507365" h="267335">
                <a:moveTo>
                  <a:pt x="246644" y="179578"/>
                </a:moveTo>
                <a:lnTo>
                  <a:pt x="202945" y="179578"/>
                </a:lnTo>
                <a:lnTo>
                  <a:pt x="150389" y="215291"/>
                </a:lnTo>
                <a:lnTo>
                  <a:pt x="151129" y="214884"/>
                </a:lnTo>
                <a:lnTo>
                  <a:pt x="194922" y="214884"/>
                </a:lnTo>
                <a:lnTo>
                  <a:pt x="216788" y="200025"/>
                </a:lnTo>
                <a:lnTo>
                  <a:pt x="217042" y="199898"/>
                </a:lnTo>
                <a:lnTo>
                  <a:pt x="237764" y="185293"/>
                </a:lnTo>
                <a:lnTo>
                  <a:pt x="237616" y="185293"/>
                </a:lnTo>
                <a:lnTo>
                  <a:pt x="246644" y="179578"/>
                </a:lnTo>
                <a:close/>
              </a:path>
              <a:path w="507365" h="267335">
                <a:moveTo>
                  <a:pt x="51250" y="175260"/>
                </a:moveTo>
                <a:lnTo>
                  <a:pt x="18923" y="175260"/>
                </a:lnTo>
                <a:lnTo>
                  <a:pt x="32765" y="191770"/>
                </a:lnTo>
                <a:lnTo>
                  <a:pt x="32257" y="191008"/>
                </a:lnTo>
                <a:lnTo>
                  <a:pt x="62698" y="191008"/>
                </a:lnTo>
                <a:lnTo>
                  <a:pt x="52324" y="176530"/>
                </a:lnTo>
                <a:lnTo>
                  <a:pt x="51250" y="175260"/>
                </a:lnTo>
                <a:close/>
              </a:path>
              <a:path w="507365" h="267335">
                <a:moveTo>
                  <a:pt x="238125" y="185039"/>
                </a:moveTo>
                <a:lnTo>
                  <a:pt x="237616" y="185293"/>
                </a:lnTo>
                <a:lnTo>
                  <a:pt x="237764" y="185293"/>
                </a:lnTo>
                <a:lnTo>
                  <a:pt x="238125" y="185039"/>
                </a:lnTo>
                <a:close/>
              </a:path>
              <a:path w="507365" h="267335">
                <a:moveTo>
                  <a:pt x="445538" y="56896"/>
                </a:moveTo>
                <a:lnTo>
                  <a:pt x="400557" y="56896"/>
                </a:lnTo>
                <a:lnTo>
                  <a:pt x="399668" y="57404"/>
                </a:lnTo>
                <a:lnTo>
                  <a:pt x="365125" y="75437"/>
                </a:lnTo>
                <a:lnTo>
                  <a:pt x="364108" y="75946"/>
                </a:lnTo>
                <a:lnTo>
                  <a:pt x="224408" y="164465"/>
                </a:lnTo>
                <a:lnTo>
                  <a:pt x="223900" y="164719"/>
                </a:lnTo>
                <a:lnTo>
                  <a:pt x="202691" y="179705"/>
                </a:lnTo>
                <a:lnTo>
                  <a:pt x="202945" y="179578"/>
                </a:lnTo>
                <a:lnTo>
                  <a:pt x="246644" y="179578"/>
                </a:lnTo>
                <a:lnTo>
                  <a:pt x="377443" y="96774"/>
                </a:lnTo>
                <a:lnTo>
                  <a:pt x="377626" y="96774"/>
                </a:lnTo>
                <a:lnTo>
                  <a:pt x="411860" y="78359"/>
                </a:lnTo>
                <a:lnTo>
                  <a:pt x="412623" y="77850"/>
                </a:lnTo>
                <a:lnTo>
                  <a:pt x="445538" y="56896"/>
                </a:lnTo>
                <a:close/>
              </a:path>
              <a:path w="507365" h="267335">
                <a:moveTo>
                  <a:pt x="10286" y="137668"/>
                </a:moveTo>
                <a:lnTo>
                  <a:pt x="253" y="146939"/>
                </a:lnTo>
                <a:lnTo>
                  <a:pt x="0" y="154812"/>
                </a:lnTo>
                <a:lnTo>
                  <a:pt x="19176" y="175641"/>
                </a:lnTo>
                <a:lnTo>
                  <a:pt x="18923" y="175260"/>
                </a:lnTo>
                <a:lnTo>
                  <a:pt x="51250" y="175260"/>
                </a:lnTo>
                <a:lnTo>
                  <a:pt x="37718" y="159258"/>
                </a:lnTo>
                <a:lnTo>
                  <a:pt x="37464" y="158877"/>
                </a:lnTo>
                <a:lnTo>
                  <a:pt x="22732" y="143002"/>
                </a:lnTo>
                <a:lnTo>
                  <a:pt x="18160" y="137922"/>
                </a:lnTo>
                <a:lnTo>
                  <a:pt x="10286" y="137668"/>
                </a:lnTo>
                <a:close/>
              </a:path>
              <a:path w="507365" h="267335">
                <a:moveTo>
                  <a:pt x="377626" y="96774"/>
                </a:moveTo>
                <a:lnTo>
                  <a:pt x="377443" y="96774"/>
                </a:lnTo>
                <a:lnTo>
                  <a:pt x="376681" y="97282"/>
                </a:lnTo>
                <a:lnTo>
                  <a:pt x="377626" y="96774"/>
                </a:lnTo>
                <a:close/>
              </a:path>
              <a:path w="507365" h="267335">
                <a:moveTo>
                  <a:pt x="400077" y="57147"/>
                </a:moveTo>
                <a:lnTo>
                  <a:pt x="399587" y="57404"/>
                </a:lnTo>
                <a:lnTo>
                  <a:pt x="400077" y="57147"/>
                </a:lnTo>
                <a:close/>
              </a:path>
              <a:path w="507365" h="267335">
                <a:moveTo>
                  <a:pt x="400557" y="56896"/>
                </a:moveTo>
                <a:lnTo>
                  <a:pt x="400077" y="57147"/>
                </a:lnTo>
                <a:lnTo>
                  <a:pt x="399668" y="57404"/>
                </a:lnTo>
                <a:lnTo>
                  <a:pt x="400557" y="56896"/>
                </a:lnTo>
                <a:close/>
              </a:path>
              <a:path w="507365" h="267335">
                <a:moveTo>
                  <a:pt x="500379" y="0"/>
                </a:moveTo>
                <a:lnTo>
                  <a:pt x="497331" y="127"/>
                </a:lnTo>
                <a:lnTo>
                  <a:pt x="492886" y="508"/>
                </a:lnTo>
                <a:lnTo>
                  <a:pt x="490981" y="635"/>
                </a:lnTo>
                <a:lnTo>
                  <a:pt x="489076" y="1270"/>
                </a:lnTo>
                <a:lnTo>
                  <a:pt x="487425" y="2286"/>
                </a:lnTo>
                <a:lnTo>
                  <a:pt x="400077" y="57147"/>
                </a:lnTo>
                <a:lnTo>
                  <a:pt x="400557" y="56896"/>
                </a:lnTo>
                <a:lnTo>
                  <a:pt x="445538" y="56896"/>
                </a:lnTo>
                <a:lnTo>
                  <a:pt x="499999" y="22225"/>
                </a:lnTo>
                <a:lnTo>
                  <a:pt x="507364" y="9652"/>
                </a:lnTo>
                <a:lnTo>
                  <a:pt x="506983" y="6350"/>
                </a:lnTo>
                <a:lnTo>
                  <a:pt x="505205" y="3810"/>
                </a:lnTo>
                <a:lnTo>
                  <a:pt x="503427" y="1397"/>
                </a:lnTo>
                <a:lnTo>
                  <a:pt x="500379" y="0"/>
                </a:lnTo>
                <a:close/>
              </a:path>
            </a:pathLst>
          </a:custGeom>
          <a:solidFill>
            <a:srgbClr val="66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262498" y="4998161"/>
            <a:ext cx="3290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193.32.216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.9</a:t>
            </a:r>
            <a:endParaRPr sz="4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3654297" y="5837631"/>
            <a:ext cx="696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97050" algn="l"/>
                <a:tab pos="3580765" algn="l"/>
                <a:tab pos="5367020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528809" y="5182006"/>
            <a:ext cx="1764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4F81BC"/>
                </a:solidFill>
                <a:latin typeface="Arial"/>
                <a:cs typeface="Arial"/>
              </a:rPr>
              <a:t>Host</a:t>
            </a:r>
            <a:r>
              <a:rPr sz="3200" b="1" spc="-20" dirty="0">
                <a:solidFill>
                  <a:srgbClr val="4F81BC"/>
                </a:solidFill>
                <a:latin typeface="Arial"/>
                <a:cs typeface="Arial"/>
              </a:rPr>
              <a:t> bits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38577" y="5142941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r>
              <a:rPr sz="3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754AED-9AAF-8322-6EBD-94B737E22644}"/>
              </a:ext>
            </a:extLst>
          </p:cNvPr>
          <p:cNvSpPr txBox="1"/>
          <p:nvPr/>
        </p:nvSpPr>
        <p:spPr>
          <a:xfrm>
            <a:off x="533400" y="228600"/>
            <a:ext cx="1059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subnet mask </a:t>
            </a:r>
            <a:r>
              <a:rPr lang="en-US" sz="2800" dirty="0"/>
              <a:t>can be used to reveal which bits are the host bits</a:t>
            </a:r>
          </a:p>
        </p:txBody>
      </p:sp>
    </p:spTree>
    <p:extLst>
      <p:ext uri="{BB962C8B-B14F-4D97-AF65-F5344CB8AC3E}">
        <p14:creationId xmlns:p14="http://schemas.microsoft.com/office/powerpoint/2010/main" val="3467302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2215</Words>
  <Application>Microsoft Office PowerPoint</Application>
  <PresentationFormat>Widescreen</PresentationFormat>
  <Paragraphs>492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Courier New</vt:lpstr>
      <vt:lpstr>Times New Roman</vt:lpstr>
      <vt:lpstr>Wingdings</vt:lpstr>
      <vt:lpstr>Office Theme</vt:lpstr>
      <vt:lpstr>CSCI 466: Networks Subnets, NAT, IPv6, SDN</vt:lpstr>
      <vt:lpstr>Announcements</vt:lpstr>
      <vt:lpstr>Application Layer</vt:lpstr>
      <vt:lpstr>Application Layer</vt:lpstr>
      <vt:lpstr>IPv4: 32-bit addresses (decimal)</vt:lpstr>
      <vt:lpstr>PowerPoint Presentation</vt:lpstr>
      <vt:lpstr>223.1.2.1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6</cp:revision>
  <dcterms:created xsi:type="dcterms:W3CDTF">2022-10-19T16:25:51Z</dcterms:created>
  <dcterms:modified xsi:type="dcterms:W3CDTF">2023-10-18T08:11:09Z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